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xml" ContentType="application/vnd.openxmlformats-officedocument.presentationml.notesSlide+xml"/>
  <Override PartName="/ppt/charts/chart2.xml" ContentType="application/vnd.openxmlformats-officedocument.drawingml.chart+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9" r:id="rId2"/>
    <p:sldId id="285" r:id="rId3"/>
    <p:sldId id="286" r:id="rId4"/>
    <p:sldId id="287" r:id="rId5"/>
    <p:sldId id="288" r:id="rId6"/>
    <p:sldId id="289" r:id="rId7"/>
    <p:sldId id="290" r:id="rId8"/>
    <p:sldId id="291" r:id="rId9"/>
    <p:sldId id="260" r:id="rId10"/>
    <p:sldId id="265" r:id="rId11"/>
    <p:sldId id="281" r:id="rId12"/>
    <p:sldId id="264" r:id="rId13"/>
    <p:sldId id="256" r:id="rId14"/>
    <p:sldId id="296" r:id="rId15"/>
    <p:sldId id="263" r:id="rId16"/>
    <p:sldId id="292" r:id="rId17"/>
    <p:sldId id="297" r:id="rId18"/>
    <p:sldId id="258" r:id="rId19"/>
    <p:sldId id="279" r:id="rId20"/>
    <p:sldId id="275" r:id="rId21"/>
    <p:sldId id="280" r:id="rId22"/>
    <p:sldId id="282" r:id="rId23"/>
    <p:sldId id="259" r:id="rId24"/>
    <p:sldId id="268" r:id="rId25"/>
    <p:sldId id="270" r:id="rId26"/>
    <p:sldId id="295" r:id="rId27"/>
    <p:sldId id="271" r:id="rId28"/>
    <p:sldId id="272" r:id="rId29"/>
    <p:sldId id="274" r:id="rId30"/>
    <p:sldId id="267" r:id="rId31"/>
    <p:sldId id="276" r:id="rId32"/>
    <p:sldId id="278" r:id="rId33"/>
    <p:sldId id="298"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8A4EA0-0155-4A64-826E-1431BD47982D}">
          <p14:sldIdLst>
            <p14:sldId id="299"/>
            <p14:sldId id="285"/>
            <p14:sldId id="286"/>
            <p14:sldId id="287"/>
            <p14:sldId id="288"/>
            <p14:sldId id="289"/>
            <p14:sldId id="290"/>
            <p14:sldId id="291"/>
            <p14:sldId id="260"/>
            <p14:sldId id="265"/>
            <p14:sldId id="281"/>
            <p14:sldId id="264"/>
            <p14:sldId id="256"/>
            <p14:sldId id="296"/>
            <p14:sldId id="263"/>
            <p14:sldId id="292"/>
            <p14:sldId id="297"/>
            <p14:sldId id="258"/>
            <p14:sldId id="279"/>
            <p14:sldId id="275"/>
            <p14:sldId id="280"/>
            <p14:sldId id="282"/>
            <p14:sldId id="259"/>
            <p14:sldId id="268"/>
            <p14:sldId id="270"/>
            <p14:sldId id="295"/>
            <p14:sldId id="271"/>
            <p14:sldId id="272"/>
            <p14:sldId id="274"/>
            <p14:sldId id="267"/>
            <p14:sldId id="276"/>
            <p14:sldId id="278"/>
            <p14:sldId id="2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322" autoAdjust="0"/>
    <p:restoredTop sz="94128" autoAdjust="0"/>
  </p:normalViewPr>
  <p:slideViewPr>
    <p:cSldViewPr>
      <p:cViewPr>
        <p:scale>
          <a:sx n="66" d="100"/>
          <a:sy n="66" d="100"/>
        </p:scale>
        <p:origin x="-1446" y="-5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a:pPr>
            <a:r>
              <a:rPr lang="el-GR" dirty="0"/>
              <a:t>Ζημιές ΚΑ σε εκ. Ευρώ</a:t>
            </a:r>
            <a:endParaRPr lang="en-US" dirty="0"/>
          </a:p>
        </c:rich>
      </c:tx>
      <c:overlay val="0"/>
    </c:title>
    <c:autoTitleDeleted val="0"/>
    <c:plotArea>
      <c:layout>
        <c:manualLayout>
          <c:layoutTarget val="inner"/>
          <c:xMode val="edge"/>
          <c:yMode val="edge"/>
          <c:x val="7.0790211344038692E-2"/>
          <c:y val="0.10531404133390863"/>
          <c:w val="0.91262806031998345"/>
          <c:h val="0.80242537650855328"/>
        </c:manualLayout>
      </c:layout>
      <c:lineChart>
        <c:grouping val="standard"/>
        <c:varyColors val="0"/>
        <c:ser>
          <c:idx val="0"/>
          <c:order val="0"/>
          <c:tx>
            <c:strRef>
              <c:f>Sheet1!$B$1</c:f>
              <c:strCache>
                <c:ptCount val="1"/>
                <c:pt idx="0">
                  <c:v>7,89</c:v>
                </c:pt>
              </c:strCache>
            </c:strRef>
          </c:tx>
          <c:marker>
            <c:symbol val="none"/>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Sheet1!$B$2:$B$12</c:f>
              <c:numCache>
                <c:formatCode>General</c:formatCode>
                <c:ptCount val="11"/>
                <c:pt idx="0">
                  <c:v>7.89</c:v>
                </c:pt>
                <c:pt idx="1">
                  <c:v>43.44</c:v>
                </c:pt>
                <c:pt idx="2">
                  <c:v>70</c:v>
                </c:pt>
                <c:pt idx="3">
                  <c:v>41</c:v>
                </c:pt>
                <c:pt idx="4">
                  <c:v>28.1</c:v>
                </c:pt>
                <c:pt idx="5">
                  <c:v>16</c:v>
                </c:pt>
                <c:pt idx="6">
                  <c:v>-2</c:v>
                </c:pt>
                <c:pt idx="7">
                  <c:v>3.2</c:v>
                </c:pt>
                <c:pt idx="8">
                  <c:v>2.9</c:v>
                </c:pt>
                <c:pt idx="9">
                  <c:v>23.8</c:v>
                </c:pt>
                <c:pt idx="10">
                  <c:v>56</c:v>
                </c:pt>
              </c:numCache>
            </c:numRef>
          </c:val>
          <c:smooth val="0"/>
        </c:ser>
        <c:ser>
          <c:idx val="1"/>
          <c:order val="1"/>
          <c:tx>
            <c:strRef>
              <c:f>Sheet1!$C$1</c:f>
              <c:strCache>
                <c:ptCount val="1"/>
                <c:pt idx="0">
                  <c:v>Column1</c:v>
                </c:pt>
              </c:strCache>
            </c:strRef>
          </c:tx>
          <c:marker>
            <c:symbol val="none"/>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Sheet1!$C$2:$C$12</c:f>
              <c:numCache>
                <c:formatCode>General</c:formatCode>
                <c:ptCount val="11"/>
              </c:numCache>
            </c:numRef>
          </c:val>
          <c:smooth val="0"/>
        </c:ser>
        <c:ser>
          <c:idx val="2"/>
          <c:order val="2"/>
          <c:tx>
            <c:strRef>
              <c:f>Sheet1!$D$1</c:f>
              <c:strCache>
                <c:ptCount val="1"/>
                <c:pt idx="0">
                  <c:v>Column2</c:v>
                </c:pt>
              </c:strCache>
            </c:strRef>
          </c:tx>
          <c:marker>
            <c:symbol val="none"/>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Sheet1!$D$2:$D$12</c:f>
              <c:numCache>
                <c:formatCode>General</c:formatCode>
                <c:ptCount val="11"/>
              </c:numCache>
            </c:numRef>
          </c:val>
          <c:smooth val="0"/>
        </c:ser>
        <c:dLbls>
          <c:showLegendKey val="0"/>
          <c:showVal val="0"/>
          <c:showCatName val="0"/>
          <c:showSerName val="0"/>
          <c:showPercent val="0"/>
          <c:showBubbleSize val="0"/>
        </c:dLbls>
        <c:marker val="1"/>
        <c:smooth val="0"/>
        <c:axId val="116680192"/>
        <c:axId val="116681728"/>
      </c:lineChart>
      <c:catAx>
        <c:axId val="116680192"/>
        <c:scaling>
          <c:orientation val="minMax"/>
        </c:scaling>
        <c:delete val="0"/>
        <c:axPos val="b"/>
        <c:numFmt formatCode="General" sourceLinked="1"/>
        <c:majorTickMark val="none"/>
        <c:minorTickMark val="none"/>
        <c:tickLblPos val="nextTo"/>
        <c:crossAx val="116681728"/>
        <c:crosses val="autoZero"/>
        <c:auto val="1"/>
        <c:lblAlgn val="ctr"/>
        <c:lblOffset val="300"/>
        <c:noMultiLvlLbl val="0"/>
      </c:catAx>
      <c:valAx>
        <c:axId val="116681728"/>
        <c:scaling>
          <c:orientation val="minMax"/>
        </c:scaling>
        <c:delete val="0"/>
        <c:axPos val="l"/>
        <c:numFmt formatCode="General" sourceLinked="1"/>
        <c:majorTickMark val="none"/>
        <c:minorTickMark val="none"/>
        <c:tickLblPos val="nextTo"/>
        <c:crossAx val="116680192"/>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l-GR" dirty="0" smtClean="0"/>
              <a:t>Ζημιές</a:t>
            </a:r>
            <a:r>
              <a:rPr lang="el-GR" baseline="0" dirty="0" smtClean="0"/>
              <a:t> ΚΑ  (εκ. Ευρώ)</a:t>
            </a:r>
            <a:endParaRPr lang="en-US" dirty="0"/>
          </a:p>
        </c:rich>
      </c:tx>
      <c:overlay val="0"/>
    </c:title>
    <c:autoTitleDeleted val="0"/>
    <c:plotArea>
      <c:layout/>
      <c:lineChart>
        <c:grouping val="standard"/>
        <c:varyColors val="0"/>
        <c:ser>
          <c:idx val="0"/>
          <c:order val="0"/>
          <c:tx>
            <c:strRef>
              <c:f>Sheet1!$B$1</c:f>
              <c:strCache>
                <c:ptCount val="1"/>
                <c:pt idx="0">
                  <c:v>Πραγματικές</c:v>
                </c:pt>
              </c:strCache>
            </c:strRef>
          </c:tx>
          <c:marker>
            <c:symbol val="none"/>
          </c:marker>
          <c:cat>
            <c:numRef>
              <c:f>Sheet1!$A$2:$A$8</c:f>
              <c:numCache>
                <c:formatCode>General</c:formatCode>
                <c:ptCount val="7"/>
                <c:pt idx="0">
                  <c:v>2004</c:v>
                </c:pt>
                <c:pt idx="1">
                  <c:v>2005</c:v>
                </c:pt>
                <c:pt idx="2">
                  <c:v>2006</c:v>
                </c:pt>
                <c:pt idx="3">
                  <c:v>2007</c:v>
                </c:pt>
                <c:pt idx="4">
                  <c:v>2008</c:v>
                </c:pt>
                <c:pt idx="5">
                  <c:v>2009</c:v>
                </c:pt>
                <c:pt idx="6">
                  <c:v>2010</c:v>
                </c:pt>
              </c:numCache>
            </c:numRef>
          </c:cat>
          <c:val>
            <c:numRef>
              <c:f>Sheet1!$B$2:$B$8</c:f>
              <c:numCache>
                <c:formatCode>General</c:formatCode>
                <c:ptCount val="7"/>
                <c:pt idx="0">
                  <c:v>70</c:v>
                </c:pt>
                <c:pt idx="1">
                  <c:v>41</c:v>
                </c:pt>
                <c:pt idx="2">
                  <c:v>28.1</c:v>
                </c:pt>
                <c:pt idx="3">
                  <c:v>16</c:v>
                </c:pt>
                <c:pt idx="4">
                  <c:v>-2</c:v>
                </c:pt>
                <c:pt idx="5">
                  <c:v>3.2</c:v>
                </c:pt>
                <c:pt idx="6">
                  <c:v>2.9</c:v>
                </c:pt>
              </c:numCache>
            </c:numRef>
          </c:val>
          <c:smooth val="0"/>
        </c:ser>
        <c:ser>
          <c:idx val="1"/>
          <c:order val="1"/>
          <c:tx>
            <c:strRef>
              <c:f>Sheet1!$C$1</c:f>
              <c:strCache>
                <c:ptCount val="1"/>
                <c:pt idx="0">
                  <c:v> Προβλέψεις σχεδίου αναδιάρθρωσης</c:v>
                </c:pt>
              </c:strCache>
            </c:strRef>
          </c:tx>
          <c:spPr>
            <a:ln>
              <a:prstDash val="sysDash"/>
            </a:ln>
          </c:spPr>
          <c:marker>
            <c:symbol val="none"/>
          </c:marker>
          <c:cat>
            <c:numRef>
              <c:f>Sheet1!$A$2:$A$8</c:f>
              <c:numCache>
                <c:formatCode>General</c:formatCode>
                <c:ptCount val="7"/>
                <c:pt idx="0">
                  <c:v>2004</c:v>
                </c:pt>
                <c:pt idx="1">
                  <c:v>2005</c:v>
                </c:pt>
                <c:pt idx="2">
                  <c:v>2006</c:v>
                </c:pt>
                <c:pt idx="3">
                  <c:v>2007</c:v>
                </c:pt>
                <c:pt idx="4">
                  <c:v>2008</c:v>
                </c:pt>
                <c:pt idx="5">
                  <c:v>2009</c:v>
                </c:pt>
                <c:pt idx="6">
                  <c:v>2010</c:v>
                </c:pt>
              </c:numCache>
            </c:numRef>
          </c:cat>
          <c:val>
            <c:numRef>
              <c:f>Sheet1!$C$2:$C$8</c:f>
              <c:numCache>
                <c:formatCode>General</c:formatCode>
                <c:ptCount val="7"/>
                <c:pt idx="0">
                  <c:v>66</c:v>
                </c:pt>
                <c:pt idx="1">
                  <c:v>46.1</c:v>
                </c:pt>
                <c:pt idx="2">
                  <c:v>3.4</c:v>
                </c:pt>
                <c:pt idx="3">
                  <c:v>-2.5499999999999998</c:v>
                </c:pt>
                <c:pt idx="4">
                  <c:v>-10.8</c:v>
                </c:pt>
                <c:pt idx="5">
                  <c:v>-15.78</c:v>
                </c:pt>
                <c:pt idx="6">
                  <c:v>-11.7</c:v>
                </c:pt>
              </c:numCache>
            </c:numRef>
          </c:val>
          <c:smooth val="0"/>
        </c:ser>
        <c:ser>
          <c:idx val="2"/>
          <c:order val="2"/>
          <c:tx>
            <c:strRef>
              <c:f>Sheet1!$D$1</c:f>
              <c:strCache>
                <c:ptCount val="1"/>
                <c:pt idx="0">
                  <c:v>Column1</c:v>
                </c:pt>
              </c:strCache>
            </c:strRef>
          </c:tx>
          <c:marker>
            <c:symbol val="none"/>
          </c:marker>
          <c:cat>
            <c:numRef>
              <c:f>Sheet1!$A$2:$A$8</c:f>
              <c:numCache>
                <c:formatCode>General</c:formatCode>
                <c:ptCount val="7"/>
                <c:pt idx="0">
                  <c:v>2004</c:v>
                </c:pt>
                <c:pt idx="1">
                  <c:v>2005</c:v>
                </c:pt>
                <c:pt idx="2">
                  <c:v>2006</c:v>
                </c:pt>
                <c:pt idx="3">
                  <c:v>2007</c:v>
                </c:pt>
                <c:pt idx="4">
                  <c:v>2008</c:v>
                </c:pt>
                <c:pt idx="5">
                  <c:v>2009</c:v>
                </c:pt>
                <c:pt idx="6">
                  <c:v>2010</c:v>
                </c:pt>
              </c:numCache>
            </c:numRef>
          </c:cat>
          <c:val>
            <c:numRef>
              <c:f>Sheet1!$D$2:$D$8</c:f>
              <c:numCache>
                <c:formatCode>General</c:formatCode>
                <c:ptCount val="7"/>
              </c:numCache>
            </c:numRef>
          </c:val>
          <c:smooth val="0"/>
        </c:ser>
        <c:dLbls>
          <c:showLegendKey val="0"/>
          <c:showVal val="0"/>
          <c:showCatName val="0"/>
          <c:showSerName val="0"/>
          <c:showPercent val="0"/>
          <c:showBubbleSize val="0"/>
        </c:dLbls>
        <c:marker val="1"/>
        <c:smooth val="0"/>
        <c:axId val="118276864"/>
        <c:axId val="118278400"/>
      </c:lineChart>
      <c:catAx>
        <c:axId val="118276864"/>
        <c:scaling>
          <c:orientation val="minMax"/>
        </c:scaling>
        <c:delete val="0"/>
        <c:axPos val="b"/>
        <c:numFmt formatCode="General" sourceLinked="0"/>
        <c:majorTickMark val="none"/>
        <c:minorTickMark val="none"/>
        <c:tickLblPos val="nextTo"/>
        <c:crossAx val="118278400"/>
        <c:crosses val="autoZero"/>
        <c:auto val="1"/>
        <c:lblAlgn val="ctr"/>
        <c:lblOffset val="1000"/>
        <c:noMultiLvlLbl val="0"/>
      </c:catAx>
      <c:valAx>
        <c:axId val="118278400"/>
        <c:scaling>
          <c:orientation val="minMax"/>
        </c:scaling>
        <c:delete val="0"/>
        <c:axPos val="l"/>
        <c:numFmt formatCode="General" sourceLinked="1"/>
        <c:majorTickMark val="none"/>
        <c:minorTickMark val="none"/>
        <c:tickLblPos val="nextTo"/>
        <c:crossAx val="118276864"/>
        <c:crosses val="autoZero"/>
        <c:crossBetween val="between"/>
      </c:valAx>
    </c:plotArea>
    <c:legend>
      <c:legendPos val="b"/>
      <c:legendEntry>
        <c:idx val="2"/>
        <c:delete val="1"/>
      </c:legendEntry>
      <c:layout>
        <c:manualLayout>
          <c:xMode val="edge"/>
          <c:yMode val="edge"/>
          <c:x val="0.1282052765742078"/>
          <c:y val="0.92268337428597402"/>
          <c:w val="0.84483835643776206"/>
          <c:h val="6.3573563976297001E-2"/>
        </c:manualLayout>
      </c:layout>
      <c:overlay val="0"/>
    </c:legend>
    <c:plotVisOnly val="1"/>
    <c:dispBlanksAs val="gap"/>
    <c:showDLblsOverMax val="0"/>
  </c:chart>
  <c:txPr>
    <a:bodyPr/>
    <a:lstStyle/>
    <a:p>
      <a:pPr>
        <a:defRPr sz="1800"/>
      </a:pPr>
      <a:endParaRPr lang="el-G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0A3CBB-EDD0-4862-B73D-C1B49DDF12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D4F26F37-7198-4880-A780-8839B74F6D5C}">
      <dgm:prSet phldrT="[Text]"/>
      <dgm:spPr/>
      <dgm:t>
        <a:bodyPr/>
        <a:lstStyle/>
        <a:p>
          <a:r>
            <a:rPr lang="el-GR" dirty="0" smtClean="0"/>
            <a:t>Γενική νομική βάση συμβατότητας </a:t>
          </a:r>
          <a:endParaRPr lang="el-GR" dirty="0"/>
        </a:p>
      </dgm:t>
    </dgm:pt>
    <dgm:pt modelId="{D158E6F2-FAB3-435F-861D-EE5481735C84}" type="parTrans" cxnId="{439916CF-088E-4FD5-9644-73B4FB77EE1B}">
      <dgm:prSet/>
      <dgm:spPr/>
      <dgm:t>
        <a:bodyPr/>
        <a:lstStyle/>
        <a:p>
          <a:endParaRPr lang="el-GR"/>
        </a:p>
      </dgm:t>
    </dgm:pt>
    <dgm:pt modelId="{ADBC889E-5EC3-4A1F-A573-87174A11B164}" type="sibTrans" cxnId="{439916CF-088E-4FD5-9644-73B4FB77EE1B}">
      <dgm:prSet/>
      <dgm:spPr/>
      <dgm:t>
        <a:bodyPr/>
        <a:lstStyle/>
        <a:p>
          <a:endParaRPr lang="el-GR"/>
        </a:p>
      </dgm:t>
    </dgm:pt>
    <dgm:pt modelId="{B3C3E624-92E4-4684-B153-667877F2C5FA}">
      <dgm:prSet phldrT="[Text]"/>
      <dgm:spPr/>
      <dgm:t>
        <a:bodyPr/>
        <a:lstStyle/>
        <a:p>
          <a:pPr algn="just"/>
          <a:r>
            <a:rPr lang="el-GR" dirty="0" smtClean="0"/>
            <a:t>Άρθρο 107 παράγραφος 3 στοιχείο (γ) της ΣΛΕΕ </a:t>
          </a:r>
          <a:r>
            <a:rPr lang="en-US" dirty="0" smtClean="0"/>
            <a:t>:</a:t>
          </a:r>
          <a:r>
            <a:rPr lang="el-GR" dirty="0" smtClean="0"/>
            <a:t>                          « </a:t>
          </a:r>
          <a:r>
            <a:rPr lang="el-GR" i="1" dirty="0" smtClean="0"/>
            <a:t>Δύναται να θεωρηθούν ότι συμβιβάζονται με την εσωτερική αγορά οι ενισχύσεις για την προώθηση της αναπτύξεως ορισμένων οικονομικών δραστηριοτήτων ή οικονομικών περιοχών, εφόσον δεν αλλοιώνουν τους όρους των συναλλαγών κατά τρόπο που θα αντέκειτο προς το κοινό συμφέρον</a:t>
          </a:r>
          <a:r>
            <a:rPr lang="el-GR" dirty="0" smtClean="0"/>
            <a:t>» </a:t>
          </a:r>
          <a:endParaRPr lang="el-GR" dirty="0"/>
        </a:p>
      </dgm:t>
    </dgm:pt>
    <dgm:pt modelId="{5575793E-C89F-4E30-8E70-B4541FA731C0}" type="parTrans" cxnId="{5B17CA94-FD14-4E9A-A702-CC4F4CD35059}">
      <dgm:prSet/>
      <dgm:spPr/>
      <dgm:t>
        <a:bodyPr/>
        <a:lstStyle/>
        <a:p>
          <a:endParaRPr lang="el-GR"/>
        </a:p>
      </dgm:t>
    </dgm:pt>
    <dgm:pt modelId="{70BBA63D-75F6-4C27-A0DD-C3E704A8BE6A}" type="sibTrans" cxnId="{5B17CA94-FD14-4E9A-A702-CC4F4CD35059}">
      <dgm:prSet/>
      <dgm:spPr/>
      <dgm:t>
        <a:bodyPr/>
        <a:lstStyle/>
        <a:p>
          <a:endParaRPr lang="el-GR"/>
        </a:p>
      </dgm:t>
    </dgm:pt>
    <dgm:pt modelId="{BFE29FF4-B0E4-4C43-AE44-28AC8501DD77}">
      <dgm:prSet phldrT="[Text]"/>
      <dgm:spPr/>
      <dgm:t>
        <a:bodyPr/>
        <a:lstStyle/>
        <a:p>
          <a:r>
            <a:rPr lang="el-GR" dirty="0" smtClean="0"/>
            <a:t>Ειδική νομική βάση συμβατότητας</a:t>
          </a:r>
          <a:endParaRPr lang="el-GR" dirty="0"/>
        </a:p>
      </dgm:t>
    </dgm:pt>
    <dgm:pt modelId="{A33250EB-A139-4009-B52C-0C7BEAF7DD03}" type="parTrans" cxnId="{E6EC1981-2B56-45F4-BF0E-C90AC6A52AEC}">
      <dgm:prSet/>
      <dgm:spPr/>
      <dgm:t>
        <a:bodyPr/>
        <a:lstStyle/>
        <a:p>
          <a:endParaRPr lang="el-GR"/>
        </a:p>
      </dgm:t>
    </dgm:pt>
    <dgm:pt modelId="{EAEBEA7A-3AB4-49F6-88A8-3A43E74958E1}" type="sibTrans" cxnId="{E6EC1981-2B56-45F4-BF0E-C90AC6A52AEC}">
      <dgm:prSet/>
      <dgm:spPr/>
      <dgm:t>
        <a:bodyPr/>
        <a:lstStyle/>
        <a:p>
          <a:endParaRPr lang="el-GR"/>
        </a:p>
      </dgm:t>
    </dgm:pt>
    <dgm:pt modelId="{668242E9-4BEF-4ECC-9A96-362A3F70DAA0}">
      <dgm:prSet phldrT="[Text]"/>
      <dgm:spPr/>
      <dgm:t>
        <a:bodyPr/>
        <a:lstStyle/>
        <a:p>
          <a:pPr algn="just"/>
          <a:r>
            <a:rPr lang="el-GR" dirty="0" smtClean="0"/>
            <a:t>Ανακοίνωση της Επιτροπής – Κατευθυντήριες Γραμμές σχετικά με τις κρατικές ενισχύσεις για τη διάσωση και αναδιάρθρωση μη χρηματοπιστωτικών προβληματικών επιχειρήσεων                                                                                      ( Επίσημη Εφημερίδα, </a:t>
          </a:r>
          <a:r>
            <a:rPr lang="en-US" dirty="0" smtClean="0"/>
            <a:t>C 249, 31.7.2014, </a:t>
          </a:r>
          <a:r>
            <a:rPr lang="el-GR" dirty="0" smtClean="0"/>
            <a:t>σελ. 1- 28 ) </a:t>
          </a:r>
          <a:endParaRPr lang="el-GR" dirty="0"/>
        </a:p>
      </dgm:t>
    </dgm:pt>
    <dgm:pt modelId="{3A61C563-3276-44D0-AC64-5D2DECDC2E52}" type="parTrans" cxnId="{CD76CB2C-4517-4FDF-A455-0129FB81E92F}">
      <dgm:prSet/>
      <dgm:spPr/>
      <dgm:t>
        <a:bodyPr/>
        <a:lstStyle/>
        <a:p>
          <a:endParaRPr lang="el-GR"/>
        </a:p>
      </dgm:t>
    </dgm:pt>
    <dgm:pt modelId="{122BA297-9674-4794-91EB-B898B59A5EC6}" type="sibTrans" cxnId="{CD76CB2C-4517-4FDF-A455-0129FB81E92F}">
      <dgm:prSet/>
      <dgm:spPr/>
      <dgm:t>
        <a:bodyPr/>
        <a:lstStyle/>
        <a:p>
          <a:endParaRPr lang="el-GR"/>
        </a:p>
      </dgm:t>
    </dgm:pt>
    <dgm:pt modelId="{D3A319CC-BE2D-4889-BA2C-E567209372C3}">
      <dgm:prSet phldrT="[Text]"/>
      <dgm:spPr/>
      <dgm:t>
        <a:bodyPr/>
        <a:lstStyle/>
        <a:p>
          <a:pPr algn="l"/>
          <a:endParaRPr lang="el-GR" dirty="0"/>
        </a:p>
      </dgm:t>
    </dgm:pt>
    <dgm:pt modelId="{0A4813D2-612B-4C44-AAED-31EBB206C9F0}" type="parTrans" cxnId="{54742569-E872-41F7-92C9-977E94D10CC4}">
      <dgm:prSet/>
      <dgm:spPr/>
      <dgm:t>
        <a:bodyPr/>
        <a:lstStyle/>
        <a:p>
          <a:endParaRPr lang="el-GR"/>
        </a:p>
      </dgm:t>
    </dgm:pt>
    <dgm:pt modelId="{A2722FDE-0CE9-4514-A3ED-DA499AEAA2D2}" type="sibTrans" cxnId="{54742569-E872-41F7-92C9-977E94D10CC4}">
      <dgm:prSet/>
      <dgm:spPr/>
      <dgm:t>
        <a:bodyPr/>
        <a:lstStyle/>
        <a:p>
          <a:endParaRPr lang="el-GR"/>
        </a:p>
      </dgm:t>
    </dgm:pt>
    <dgm:pt modelId="{32215737-0BBA-4B62-BC3E-572DD97C1F1C}" type="pres">
      <dgm:prSet presAssocID="{610A3CBB-EDD0-4862-B73D-C1B49DDF12B8}" presName="linear" presStyleCnt="0">
        <dgm:presLayoutVars>
          <dgm:animLvl val="lvl"/>
          <dgm:resizeHandles val="exact"/>
        </dgm:presLayoutVars>
      </dgm:prSet>
      <dgm:spPr/>
      <dgm:t>
        <a:bodyPr/>
        <a:lstStyle/>
        <a:p>
          <a:endParaRPr lang="el-GR"/>
        </a:p>
      </dgm:t>
    </dgm:pt>
    <dgm:pt modelId="{30C6E736-614C-4B4D-A5DF-65A30D4B90BA}" type="pres">
      <dgm:prSet presAssocID="{D4F26F37-7198-4880-A780-8839B74F6D5C}" presName="parentText" presStyleLbl="node1" presStyleIdx="0" presStyleCnt="2" custLinFactNeighborY="-2638">
        <dgm:presLayoutVars>
          <dgm:chMax val="0"/>
          <dgm:bulletEnabled val="1"/>
        </dgm:presLayoutVars>
      </dgm:prSet>
      <dgm:spPr/>
      <dgm:t>
        <a:bodyPr/>
        <a:lstStyle/>
        <a:p>
          <a:endParaRPr lang="el-GR"/>
        </a:p>
      </dgm:t>
    </dgm:pt>
    <dgm:pt modelId="{FDB76626-89C2-4362-A756-D9CF614478C2}" type="pres">
      <dgm:prSet presAssocID="{D4F26F37-7198-4880-A780-8839B74F6D5C}" presName="childText" presStyleLbl="revTx" presStyleIdx="0" presStyleCnt="2">
        <dgm:presLayoutVars>
          <dgm:bulletEnabled val="1"/>
        </dgm:presLayoutVars>
      </dgm:prSet>
      <dgm:spPr/>
      <dgm:t>
        <a:bodyPr/>
        <a:lstStyle/>
        <a:p>
          <a:endParaRPr lang="el-GR"/>
        </a:p>
      </dgm:t>
    </dgm:pt>
    <dgm:pt modelId="{B527458A-27CA-491E-B0B0-1F86AAC5CA65}" type="pres">
      <dgm:prSet presAssocID="{BFE29FF4-B0E4-4C43-AE44-28AC8501DD77}" presName="parentText" presStyleLbl="node1" presStyleIdx="1" presStyleCnt="2" custLinFactNeighborY="-10370">
        <dgm:presLayoutVars>
          <dgm:chMax val="0"/>
          <dgm:bulletEnabled val="1"/>
        </dgm:presLayoutVars>
      </dgm:prSet>
      <dgm:spPr/>
      <dgm:t>
        <a:bodyPr/>
        <a:lstStyle/>
        <a:p>
          <a:endParaRPr lang="el-GR"/>
        </a:p>
      </dgm:t>
    </dgm:pt>
    <dgm:pt modelId="{3B1DD9C4-A2FE-47B7-9B96-85175178DA1C}" type="pres">
      <dgm:prSet presAssocID="{BFE29FF4-B0E4-4C43-AE44-28AC8501DD77}" presName="childText" presStyleLbl="revTx" presStyleIdx="1" presStyleCnt="2" custScaleY="101957">
        <dgm:presLayoutVars>
          <dgm:bulletEnabled val="1"/>
        </dgm:presLayoutVars>
      </dgm:prSet>
      <dgm:spPr/>
      <dgm:t>
        <a:bodyPr/>
        <a:lstStyle/>
        <a:p>
          <a:endParaRPr lang="el-GR"/>
        </a:p>
      </dgm:t>
    </dgm:pt>
  </dgm:ptLst>
  <dgm:cxnLst>
    <dgm:cxn modelId="{54742569-E872-41F7-92C9-977E94D10CC4}" srcId="{D4F26F37-7198-4880-A780-8839B74F6D5C}" destId="{D3A319CC-BE2D-4889-BA2C-E567209372C3}" srcOrd="1" destOrd="0" parTransId="{0A4813D2-612B-4C44-AAED-31EBB206C9F0}" sibTransId="{A2722FDE-0CE9-4514-A3ED-DA499AEAA2D2}"/>
    <dgm:cxn modelId="{E6EC1981-2B56-45F4-BF0E-C90AC6A52AEC}" srcId="{610A3CBB-EDD0-4862-B73D-C1B49DDF12B8}" destId="{BFE29FF4-B0E4-4C43-AE44-28AC8501DD77}" srcOrd="1" destOrd="0" parTransId="{A33250EB-A139-4009-B52C-0C7BEAF7DD03}" sibTransId="{EAEBEA7A-3AB4-49F6-88A8-3A43E74958E1}"/>
    <dgm:cxn modelId="{BE136BB5-7DEB-4AD1-BE08-88D6B0837CC7}" type="presOf" srcId="{BFE29FF4-B0E4-4C43-AE44-28AC8501DD77}" destId="{B527458A-27CA-491E-B0B0-1F86AAC5CA65}" srcOrd="0" destOrd="0" presId="urn:microsoft.com/office/officeart/2005/8/layout/vList2"/>
    <dgm:cxn modelId="{439916CF-088E-4FD5-9644-73B4FB77EE1B}" srcId="{610A3CBB-EDD0-4862-B73D-C1B49DDF12B8}" destId="{D4F26F37-7198-4880-A780-8839B74F6D5C}" srcOrd="0" destOrd="0" parTransId="{D158E6F2-FAB3-435F-861D-EE5481735C84}" sibTransId="{ADBC889E-5EC3-4A1F-A573-87174A11B164}"/>
    <dgm:cxn modelId="{D6A90783-755D-4885-8A0E-B4B7657A66EF}" type="presOf" srcId="{D4F26F37-7198-4880-A780-8839B74F6D5C}" destId="{30C6E736-614C-4B4D-A5DF-65A30D4B90BA}" srcOrd="0" destOrd="0" presId="urn:microsoft.com/office/officeart/2005/8/layout/vList2"/>
    <dgm:cxn modelId="{2A556809-BDDF-4B82-AA6C-8721A98A9760}" type="presOf" srcId="{D3A319CC-BE2D-4889-BA2C-E567209372C3}" destId="{FDB76626-89C2-4362-A756-D9CF614478C2}" srcOrd="0" destOrd="1" presId="urn:microsoft.com/office/officeart/2005/8/layout/vList2"/>
    <dgm:cxn modelId="{B105B9B2-548D-4013-8D02-6059BE5412FB}" type="presOf" srcId="{610A3CBB-EDD0-4862-B73D-C1B49DDF12B8}" destId="{32215737-0BBA-4B62-BC3E-572DD97C1F1C}" srcOrd="0" destOrd="0" presId="urn:microsoft.com/office/officeart/2005/8/layout/vList2"/>
    <dgm:cxn modelId="{CD76CB2C-4517-4FDF-A455-0129FB81E92F}" srcId="{BFE29FF4-B0E4-4C43-AE44-28AC8501DD77}" destId="{668242E9-4BEF-4ECC-9A96-362A3F70DAA0}" srcOrd="0" destOrd="0" parTransId="{3A61C563-3276-44D0-AC64-5D2DECDC2E52}" sibTransId="{122BA297-9674-4794-91EB-B898B59A5EC6}"/>
    <dgm:cxn modelId="{94B7F041-0936-4697-98CC-63D44D71C413}" type="presOf" srcId="{668242E9-4BEF-4ECC-9A96-362A3F70DAA0}" destId="{3B1DD9C4-A2FE-47B7-9B96-85175178DA1C}" srcOrd="0" destOrd="0" presId="urn:microsoft.com/office/officeart/2005/8/layout/vList2"/>
    <dgm:cxn modelId="{5B17CA94-FD14-4E9A-A702-CC4F4CD35059}" srcId="{D4F26F37-7198-4880-A780-8839B74F6D5C}" destId="{B3C3E624-92E4-4684-B153-667877F2C5FA}" srcOrd="0" destOrd="0" parTransId="{5575793E-C89F-4E30-8E70-B4541FA731C0}" sibTransId="{70BBA63D-75F6-4C27-A0DD-C3E704A8BE6A}"/>
    <dgm:cxn modelId="{795020E7-3B3B-4745-AF97-D0D9E824ABE5}" type="presOf" srcId="{B3C3E624-92E4-4684-B153-667877F2C5FA}" destId="{FDB76626-89C2-4362-A756-D9CF614478C2}" srcOrd="0" destOrd="0" presId="urn:microsoft.com/office/officeart/2005/8/layout/vList2"/>
    <dgm:cxn modelId="{D0490400-6415-4B2C-BF64-C02BC1EB5686}" type="presParOf" srcId="{32215737-0BBA-4B62-BC3E-572DD97C1F1C}" destId="{30C6E736-614C-4B4D-A5DF-65A30D4B90BA}" srcOrd="0" destOrd="0" presId="urn:microsoft.com/office/officeart/2005/8/layout/vList2"/>
    <dgm:cxn modelId="{6BFB3AA9-D6BA-4480-A39E-AFDAA99E4CF5}" type="presParOf" srcId="{32215737-0BBA-4B62-BC3E-572DD97C1F1C}" destId="{FDB76626-89C2-4362-A756-D9CF614478C2}" srcOrd="1" destOrd="0" presId="urn:microsoft.com/office/officeart/2005/8/layout/vList2"/>
    <dgm:cxn modelId="{3F24A6B0-4C5A-4366-8C96-434943C2B050}" type="presParOf" srcId="{32215737-0BBA-4B62-BC3E-572DD97C1F1C}" destId="{B527458A-27CA-491E-B0B0-1F86AAC5CA65}" srcOrd="2" destOrd="0" presId="urn:microsoft.com/office/officeart/2005/8/layout/vList2"/>
    <dgm:cxn modelId="{B26EFFE6-F100-43DC-869F-16E7FA1AF014}" type="presParOf" srcId="{32215737-0BBA-4B62-BC3E-572DD97C1F1C}" destId="{3B1DD9C4-A2FE-47B7-9B96-85175178DA1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E49CB0-7B90-4193-9EC6-F868515FCDFD}" type="doc">
      <dgm:prSet loTypeId="urn:microsoft.com/office/officeart/2005/8/layout/equation2" loCatId="process" qsTypeId="urn:microsoft.com/office/officeart/2005/8/quickstyle/simple1" qsCatId="simple" csTypeId="urn:microsoft.com/office/officeart/2005/8/colors/accent5_2" csCatId="accent5" phldr="1"/>
      <dgm:spPr/>
    </dgm:pt>
    <dgm:pt modelId="{94C5AC34-39A9-4148-B6D8-6347A1866CA2}">
      <dgm:prSet phldrT="[Text]"/>
      <dgm:spPr/>
      <dgm:t>
        <a:bodyPr/>
        <a:lstStyle/>
        <a:p>
          <a:r>
            <a:rPr lang="el-GR" dirty="0" smtClean="0"/>
            <a:t>Κρατικές ενισχύσεις</a:t>
          </a:r>
        </a:p>
        <a:p>
          <a:r>
            <a:rPr lang="en-US" dirty="0" smtClean="0"/>
            <a:t>&lt; 50%</a:t>
          </a:r>
          <a:endParaRPr lang="el-GR" dirty="0"/>
        </a:p>
      </dgm:t>
    </dgm:pt>
    <dgm:pt modelId="{A9193666-3431-4B81-825C-218BDFBA1D7E}" type="parTrans" cxnId="{1C6C6511-EE13-4BEE-8FD2-5F069F42598F}">
      <dgm:prSet/>
      <dgm:spPr/>
      <dgm:t>
        <a:bodyPr/>
        <a:lstStyle/>
        <a:p>
          <a:endParaRPr lang="el-GR"/>
        </a:p>
      </dgm:t>
    </dgm:pt>
    <dgm:pt modelId="{DCDE5B98-012B-402E-84AF-0448A77807B4}" type="sibTrans" cxnId="{1C6C6511-EE13-4BEE-8FD2-5F069F42598F}">
      <dgm:prSet/>
      <dgm:spPr/>
      <dgm:t>
        <a:bodyPr/>
        <a:lstStyle/>
        <a:p>
          <a:endParaRPr lang="el-GR" dirty="0"/>
        </a:p>
      </dgm:t>
    </dgm:pt>
    <dgm:pt modelId="{C183B3AE-8D03-4CCF-9487-04DB3C2605F3}">
      <dgm:prSet phldrT="[Text]"/>
      <dgm:spPr/>
      <dgm:t>
        <a:bodyPr/>
        <a:lstStyle/>
        <a:p>
          <a:r>
            <a:rPr lang="el-GR" dirty="0" smtClean="0"/>
            <a:t>Ίδια συμμετοχή</a:t>
          </a:r>
        </a:p>
        <a:p>
          <a:r>
            <a:rPr lang="el-GR" dirty="0" smtClean="0"/>
            <a:t>&gt; 50%</a:t>
          </a:r>
          <a:endParaRPr lang="el-GR" dirty="0"/>
        </a:p>
      </dgm:t>
    </dgm:pt>
    <dgm:pt modelId="{B1096034-5B26-4263-B1F1-5422F42ED6DD}" type="parTrans" cxnId="{FE85437D-23D4-4BC4-90A9-3F8822E4BB71}">
      <dgm:prSet/>
      <dgm:spPr/>
      <dgm:t>
        <a:bodyPr/>
        <a:lstStyle/>
        <a:p>
          <a:endParaRPr lang="el-GR"/>
        </a:p>
      </dgm:t>
    </dgm:pt>
    <dgm:pt modelId="{51216F06-587D-439E-9F08-2A4549569837}" type="sibTrans" cxnId="{FE85437D-23D4-4BC4-90A9-3F8822E4BB71}">
      <dgm:prSet/>
      <dgm:spPr/>
      <dgm:t>
        <a:bodyPr/>
        <a:lstStyle/>
        <a:p>
          <a:endParaRPr lang="el-GR" dirty="0"/>
        </a:p>
      </dgm:t>
    </dgm:pt>
    <dgm:pt modelId="{7A3D5EC6-C358-49BD-83C3-652EA0343571}">
      <dgm:prSet phldrT="[Text]"/>
      <dgm:spPr/>
      <dgm:t>
        <a:bodyPr/>
        <a:lstStyle/>
        <a:p>
          <a:r>
            <a:rPr lang="el-GR" dirty="0" smtClean="0"/>
            <a:t>Κόστος αναδιάρθρωσης</a:t>
          </a:r>
          <a:endParaRPr lang="el-GR" dirty="0"/>
        </a:p>
      </dgm:t>
    </dgm:pt>
    <dgm:pt modelId="{D177121C-D1EF-4C80-97D3-1EE66917F373}" type="parTrans" cxnId="{2DB0FEB0-F122-4D4B-B7D6-AC49E4321AFC}">
      <dgm:prSet/>
      <dgm:spPr/>
      <dgm:t>
        <a:bodyPr/>
        <a:lstStyle/>
        <a:p>
          <a:endParaRPr lang="el-GR"/>
        </a:p>
      </dgm:t>
    </dgm:pt>
    <dgm:pt modelId="{C6E207DA-7BEA-4BD6-978D-A6BD522D2ACA}" type="sibTrans" cxnId="{2DB0FEB0-F122-4D4B-B7D6-AC49E4321AFC}">
      <dgm:prSet/>
      <dgm:spPr/>
      <dgm:t>
        <a:bodyPr/>
        <a:lstStyle/>
        <a:p>
          <a:endParaRPr lang="el-GR"/>
        </a:p>
      </dgm:t>
    </dgm:pt>
    <dgm:pt modelId="{02528A86-BD02-4F03-84E8-EBE76E7F6A4D}" type="pres">
      <dgm:prSet presAssocID="{BAE49CB0-7B90-4193-9EC6-F868515FCDFD}" presName="Name0" presStyleCnt="0">
        <dgm:presLayoutVars>
          <dgm:dir/>
          <dgm:resizeHandles val="exact"/>
        </dgm:presLayoutVars>
      </dgm:prSet>
      <dgm:spPr/>
    </dgm:pt>
    <dgm:pt modelId="{11A1358E-0132-45A3-93BB-D1B6B921B5FA}" type="pres">
      <dgm:prSet presAssocID="{BAE49CB0-7B90-4193-9EC6-F868515FCDFD}" presName="vNodes" presStyleCnt="0"/>
      <dgm:spPr/>
    </dgm:pt>
    <dgm:pt modelId="{DDEBF689-422E-47DD-9066-71491E8771F0}" type="pres">
      <dgm:prSet presAssocID="{94C5AC34-39A9-4148-B6D8-6347A1866CA2}" presName="node" presStyleLbl="node1" presStyleIdx="0" presStyleCnt="3">
        <dgm:presLayoutVars>
          <dgm:bulletEnabled val="1"/>
        </dgm:presLayoutVars>
      </dgm:prSet>
      <dgm:spPr/>
      <dgm:t>
        <a:bodyPr/>
        <a:lstStyle/>
        <a:p>
          <a:endParaRPr lang="el-GR"/>
        </a:p>
      </dgm:t>
    </dgm:pt>
    <dgm:pt modelId="{FCC00602-F93C-4A29-8039-D4A4B4D5EF46}" type="pres">
      <dgm:prSet presAssocID="{DCDE5B98-012B-402E-84AF-0448A77807B4}" presName="spacerT" presStyleCnt="0"/>
      <dgm:spPr/>
    </dgm:pt>
    <dgm:pt modelId="{4F092C5F-584F-447D-9C14-81EE683775B7}" type="pres">
      <dgm:prSet presAssocID="{DCDE5B98-012B-402E-84AF-0448A77807B4}" presName="sibTrans" presStyleLbl="sibTrans2D1" presStyleIdx="0" presStyleCnt="2"/>
      <dgm:spPr/>
      <dgm:t>
        <a:bodyPr/>
        <a:lstStyle/>
        <a:p>
          <a:endParaRPr lang="el-GR"/>
        </a:p>
      </dgm:t>
    </dgm:pt>
    <dgm:pt modelId="{0B8BD88D-001C-44C2-A8CD-FF71A7904EC4}" type="pres">
      <dgm:prSet presAssocID="{DCDE5B98-012B-402E-84AF-0448A77807B4}" presName="spacerB" presStyleCnt="0"/>
      <dgm:spPr/>
    </dgm:pt>
    <dgm:pt modelId="{3BCFA55D-C680-4654-A92B-53734EB9B350}" type="pres">
      <dgm:prSet presAssocID="{C183B3AE-8D03-4CCF-9487-04DB3C2605F3}" presName="node" presStyleLbl="node1" presStyleIdx="1" presStyleCnt="3">
        <dgm:presLayoutVars>
          <dgm:bulletEnabled val="1"/>
        </dgm:presLayoutVars>
      </dgm:prSet>
      <dgm:spPr/>
      <dgm:t>
        <a:bodyPr/>
        <a:lstStyle/>
        <a:p>
          <a:endParaRPr lang="el-GR"/>
        </a:p>
      </dgm:t>
    </dgm:pt>
    <dgm:pt modelId="{91E6C7CB-6A84-49A0-B7EC-32C2368449E5}" type="pres">
      <dgm:prSet presAssocID="{BAE49CB0-7B90-4193-9EC6-F868515FCDFD}" presName="sibTransLast" presStyleLbl="sibTrans2D1" presStyleIdx="1" presStyleCnt="2"/>
      <dgm:spPr/>
      <dgm:t>
        <a:bodyPr/>
        <a:lstStyle/>
        <a:p>
          <a:endParaRPr lang="el-GR"/>
        </a:p>
      </dgm:t>
    </dgm:pt>
    <dgm:pt modelId="{EC2FB68E-CCE8-4A00-951E-C4480900C36C}" type="pres">
      <dgm:prSet presAssocID="{BAE49CB0-7B90-4193-9EC6-F868515FCDFD}" presName="connectorText" presStyleLbl="sibTrans2D1" presStyleIdx="1" presStyleCnt="2"/>
      <dgm:spPr/>
      <dgm:t>
        <a:bodyPr/>
        <a:lstStyle/>
        <a:p>
          <a:endParaRPr lang="el-GR"/>
        </a:p>
      </dgm:t>
    </dgm:pt>
    <dgm:pt modelId="{35A6E19D-B66A-4D02-8C6A-6249E4989F9B}" type="pres">
      <dgm:prSet presAssocID="{BAE49CB0-7B90-4193-9EC6-F868515FCDFD}" presName="lastNode" presStyleLbl="node1" presStyleIdx="2" presStyleCnt="3">
        <dgm:presLayoutVars>
          <dgm:bulletEnabled val="1"/>
        </dgm:presLayoutVars>
      </dgm:prSet>
      <dgm:spPr/>
      <dgm:t>
        <a:bodyPr/>
        <a:lstStyle/>
        <a:p>
          <a:endParaRPr lang="el-GR"/>
        </a:p>
      </dgm:t>
    </dgm:pt>
  </dgm:ptLst>
  <dgm:cxnLst>
    <dgm:cxn modelId="{686C36A4-8845-433B-A710-7E3A62D58E02}" type="presOf" srcId="{94C5AC34-39A9-4148-B6D8-6347A1866CA2}" destId="{DDEBF689-422E-47DD-9066-71491E8771F0}" srcOrd="0" destOrd="0" presId="urn:microsoft.com/office/officeart/2005/8/layout/equation2"/>
    <dgm:cxn modelId="{2DB0FEB0-F122-4D4B-B7D6-AC49E4321AFC}" srcId="{BAE49CB0-7B90-4193-9EC6-F868515FCDFD}" destId="{7A3D5EC6-C358-49BD-83C3-652EA0343571}" srcOrd="2" destOrd="0" parTransId="{D177121C-D1EF-4C80-97D3-1EE66917F373}" sibTransId="{C6E207DA-7BEA-4BD6-978D-A6BD522D2ACA}"/>
    <dgm:cxn modelId="{599FED84-17DE-4D28-AFDB-2B200F373152}" type="presOf" srcId="{7A3D5EC6-C358-49BD-83C3-652EA0343571}" destId="{35A6E19D-B66A-4D02-8C6A-6249E4989F9B}" srcOrd="0" destOrd="0" presId="urn:microsoft.com/office/officeart/2005/8/layout/equation2"/>
    <dgm:cxn modelId="{3CB5B07C-D405-4806-A6FB-8971F1EF21C8}" type="presOf" srcId="{51216F06-587D-439E-9F08-2A4549569837}" destId="{EC2FB68E-CCE8-4A00-951E-C4480900C36C}" srcOrd="1" destOrd="0" presId="urn:microsoft.com/office/officeart/2005/8/layout/equation2"/>
    <dgm:cxn modelId="{7D8BB5B4-96C3-42A9-8E6C-668ACB1F5123}" type="presOf" srcId="{BAE49CB0-7B90-4193-9EC6-F868515FCDFD}" destId="{02528A86-BD02-4F03-84E8-EBE76E7F6A4D}" srcOrd="0" destOrd="0" presId="urn:microsoft.com/office/officeart/2005/8/layout/equation2"/>
    <dgm:cxn modelId="{1C6C6511-EE13-4BEE-8FD2-5F069F42598F}" srcId="{BAE49CB0-7B90-4193-9EC6-F868515FCDFD}" destId="{94C5AC34-39A9-4148-B6D8-6347A1866CA2}" srcOrd="0" destOrd="0" parTransId="{A9193666-3431-4B81-825C-218BDFBA1D7E}" sibTransId="{DCDE5B98-012B-402E-84AF-0448A77807B4}"/>
    <dgm:cxn modelId="{89876E9B-95B3-4123-B449-0E71FEF4C27E}" type="presOf" srcId="{C183B3AE-8D03-4CCF-9487-04DB3C2605F3}" destId="{3BCFA55D-C680-4654-A92B-53734EB9B350}" srcOrd="0" destOrd="0" presId="urn:microsoft.com/office/officeart/2005/8/layout/equation2"/>
    <dgm:cxn modelId="{34338B8B-AA74-4C7C-96F6-526CEC0EFDD2}" type="presOf" srcId="{51216F06-587D-439E-9F08-2A4549569837}" destId="{91E6C7CB-6A84-49A0-B7EC-32C2368449E5}" srcOrd="0" destOrd="0" presId="urn:microsoft.com/office/officeart/2005/8/layout/equation2"/>
    <dgm:cxn modelId="{9D4E02D3-829F-4E08-9AB6-F4F7A184C410}" type="presOf" srcId="{DCDE5B98-012B-402E-84AF-0448A77807B4}" destId="{4F092C5F-584F-447D-9C14-81EE683775B7}" srcOrd="0" destOrd="0" presId="urn:microsoft.com/office/officeart/2005/8/layout/equation2"/>
    <dgm:cxn modelId="{FE85437D-23D4-4BC4-90A9-3F8822E4BB71}" srcId="{BAE49CB0-7B90-4193-9EC6-F868515FCDFD}" destId="{C183B3AE-8D03-4CCF-9487-04DB3C2605F3}" srcOrd="1" destOrd="0" parTransId="{B1096034-5B26-4263-B1F1-5422F42ED6DD}" sibTransId="{51216F06-587D-439E-9F08-2A4549569837}"/>
    <dgm:cxn modelId="{172C6904-6D61-4F61-B4BA-E4B0325ECEA9}" type="presParOf" srcId="{02528A86-BD02-4F03-84E8-EBE76E7F6A4D}" destId="{11A1358E-0132-45A3-93BB-D1B6B921B5FA}" srcOrd="0" destOrd="0" presId="urn:microsoft.com/office/officeart/2005/8/layout/equation2"/>
    <dgm:cxn modelId="{F0757403-630D-44B6-95D9-A3A81F34E45F}" type="presParOf" srcId="{11A1358E-0132-45A3-93BB-D1B6B921B5FA}" destId="{DDEBF689-422E-47DD-9066-71491E8771F0}" srcOrd="0" destOrd="0" presId="urn:microsoft.com/office/officeart/2005/8/layout/equation2"/>
    <dgm:cxn modelId="{784B2ED1-F4D2-4DD8-974C-7EBFB66ED161}" type="presParOf" srcId="{11A1358E-0132-45A3-93BB-D1B6B921B5FA}" destId="{FCC00602-F93C-4A29-8039-D4A4B4D5EF46}" srcOrd="1" destOrd="0" presId="urn:microsoft.com/office/officeart/2005/8/layout/equation2"/>
    <dgm:cxn modelId="{E54FDBCF-F549-498C-8954-3D6A47045275}" type="presParOf" srcId="{11A1358E-0132-45A3-93BB-D1B6B921B5FA}" destId="{4F092C5F-584F-447D-9C14-81EE683775B7}" srcOrd="2" destOrd="0" presId="urn:microsoft.com/office/officeart/2005/8/layout/equation2"/>
    <dgm:cxn modelId="{E8FA0B5A-D44A-4285-846B-2331667F7749}" type="presParOf" srcId="{11A1358E-0132-45A3-93BB-D1B6B921B5FA}" destId="{0B8BD88D-001C-44C2-A8CD-FF71A7904EC4}" srcOrd="3" destOrd="0" presId="urn:microsoft.com/office/officeart/2005/8/layout/equation2"/>
    <dgm:cxn modelId="{6E36B6B2-BA40-40D6-B796-B30E74A0532E}" type="presParOf" srcId="{11A1358E-0132-45A3-93BB-D1B6B921B5FA}" destId="{3BCFA55D-C680-4654-A92B-53734EB9B350}" srcOrd="4" destOrd="0" presId="urn:microsoft.com/office/officeart/2005/8/layout/equation2"/>
    <dgm:cxn modelId="{DFA57A7F-5077-497F-9FC2-E5348DE4F8D7}" type="presParOf" srcId="{02528A86-BD02-4F03-84E8-EBE76E7F6A4D}" destId="{91E6C7CB-6A84-49A0-B7EC-32C2368449E5}" srcOrd="1" destOrd="0" presId="urn:microsoft.com/office/officeart/2005/8/layout/equation2"/>
    <dgm:cxn modelId="{2301D0F7-6D62-4D3B-A607-6EDFD5800303}" type="presParOf" srcId="{91E6C7CB-6A84-49A0-B7EC-32C2368449E5}" destId="{EC2FB68E-CCE8-4A00-951E-C4480900C36C}" srcOrd="0" destOrd="0" presId="urn:microsoft.com/office/officeart/2005/8/layout/equation2"/>
    <dgm:cxn modelId="{03EEB988-FF7C-4015-A0A0-33DFB4ECB443}" type="presParOf" srcId="{02528A86-BD02-4F03-84E8-EBE76E7F6A4D}" destId="{35A6E19D-B66A-4D02-8C6A-6249E4989F9B}"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533CB2-0FDF-44F4-B2FC-C3AE2E451C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9DD8DCCE-E7B5-48A1-BD08-FDB49A6DC352}">
      <dgm:prSet phldrT="[Text]" custT="1"/>
      <dgm:spPr/>
      <dgm:t>
        <a:bodyPr/>
        <a:lstStyle/>
        <a:p>
          <a:r>
            <a:rPr lang="el-GR" sz="3600" dirty="0" smtClean="0"/>
            <a:t>Περιορισμός της ενίσχυσης στο ελάχιστο / ίδια συμμετοχή</a:t>
          </a:r>
          <a:endParaRPr lang="el-GR" sz="3600" dirty="0"/>
        </a:p>
      </dgm:t>
    </dgm:pt>
    <dgm:pt modelId="{274EFF5B-AD2D-4D24-9653-57C54E943462}" type="parTrans" cxnId="{B769AC2F-D3F0-4957-96BF-FB10583F3394}">
      <dgm:prSet/>
      <dgm:spPr/>
      <dgm:t>
        <a:bodyPr/>
        <a:lstStyle/>
        <a:p>
          <a:endParaRPr lang="el-GR"/>
        </a:p>
      </dgm:t>
    </dgm:pt>
    <dgm:pt modelId="{80919BFD-35B0-4734-AE97-FF433A324B1C}" type="sibTrans" cxnId="{B769AC2F-D3F0-4957-96BF-FB10583F3394}">
      <dgm:prSet/>
      <dgm:spPr/>
      <dgm:t>
        <a:bodyPr/>
        <a:lstStyle/>
        <a:p>
          <a:endParaRPr lang="el-GR"/>
        </a:p>
      </dgm:t>
    </dgm:pt>
    <dgm:pt modelId="{29261B75-4B18-41EE-9657-CD2A833BAC0A}">
      <dgm:prSet phldrT="[Text]"/>
      <dgm:spPr/>
      <dgm:t>
        <a:bodyPr/>
        <a:lstStyle/>
        <a:p>
          <a:endParaRPr lang="el-GR" sz="2700" dirty="0"/>
        </a:p>
      </dgm:t>
    </dgm:pt>
    <dgm:pt modelId="{3447E222-9874-4258-B89E-E8E732BBBAD5}" type="parTrans" cxnId="{8B8F5958-B466-4CDA-973F-BF1F8BE3C6A5}">
      <dgm:prSet/>
      <dgm:spPr/>
      <dgm:t>
        <a:bodyPr/>
        <a:lstStyle/>
        <a:p>
          <a:endParaRPr lang="el-GR"/>
        </a:p>
      </dgm:t>
    </dgm:pt>
    <dgm:pt modelId="{26BB6F78-DC52-4CB9-A38A-0D3F2E77E102}" type="sibTrans" cxnId="{8B8F5958-B466-4CDA-973F-BF1F8BE3C6A5}">
      <dgm:prSet/>
      <dgm:spPr/>
      <dgm:t>
        <a:bodyPr/>
        <a:lstStyle/>
        <a:p>
          <a:endParaRPr lang="el-GR"/>
        </a:p>
      </dgm:t>
    </dgm:pt>
    <dgm:pt modelId="{CCE95A66-E21F-43BE-9A46-FB657B7D04B4}">
      <dgm:prSet phldrT="[Text]"/>
      <dgm:spPr/>
      <dgm:t>
        <a:bodyPr/>
        <a:lstStyle/>
        <a:p>
          <a:endParaRPr lang="el-GR" sz="2700" dirty="0"/>
        </a:p>
      </dgm:t>
    </dgm:pt>
    <dgm:pt modelId="{EC0B0420-0F8A-491B-9514-389C3414F9EB}" type="parTrans" cxnId="{4304195D-79F9-44AC-B91B-4D9DCC998F83}">
      <dgm:prSet/>
      <dgm:spPr/>
      <dgm:t>
        <a:bodyPr/>
        <a:lstStyle/>
        <a:p>
          <a:endParaRPr lang="el-GR"/>
        </a:p>
      </dgm:t>
    </dgm:pt>
    <dgm:pt modelId="{D1F6E1E1-B8F5-4F91-9378-BFD1077F1164}" type="sibTrans" cxnId="{4304195D-79F9-44AC-B91B-4D9DCC998F83}">
      <dgm:prSet/>
      <dgm:spPr/>
      <dgm:t>
        <a:bodyPr/>
        <a:lstStyle/>
        <a:p>
          <a:endParaRPr lang="el-GR"/>
        </a:p>
      </dgm:t>
    </dgm:pt>
    <dgm:pt modelId="{0A3264E0-33CF-45C1-A321-815977E46FAE}">
      <dgm:prSet phldrT="[Text]"/>
      <dgm:spPr/>
      <dgm:t>
        <a:bodyPr/>
        <a:lstStyle/>
        <a:p>
          <a:endParaRPr lang="el-GR" sz="2700" dirty="0"/>
        </a:p>
      </dgm:t>
    </dgm:pt>
    <dgm:pt modelId="{E1F909F8-03E1-45B6-8251-C868E659C052}" type="parTrans" cxnId="{34A52059-09F3-424D-92DA-50EF6CEEED42}">
      <dgm:prSet/>
      <dgm:spPr/>
      <dgm:t>
        <a:bodyPr/>
        <a:lstStyle/>
        <a:p>
          <a:endParaRPr lang="el-GR"/>
        </a:p>
      </dgm:t>
    </dgm:pt>
    <dgm:pt modelId="{283AC3A5-E6ED-4C0E-B6BC-38942DC6EDBE}" type="sibTrans" cxnId="{34A52059-09F3-424D-92DA-50EF6CEEED42}">
      <dgm:prSet/>
      <dgm:spPr/>
      <dgm:t>
        <a:bodyPr/>
        <a:lstStyle/>
        <a:p>
          <a:endParaRPr lang="el-GR"/>
        </a:p>
      </dgm:t>
    </dgm:pt>
    <dgm:pt modelId="{F114DCB7-6E08-4D43-BB49-E7F73BCD57F3}">
      <dgm:prSet phldrT="[Text]"/>
      <dgm:spPr/>
      <dgm:t>
        <a:bodyPr/>
        <a:lstStyle/>
        <a:p>
          <a:endParaRPr lang="el-GR" sz="2700" dirty="0"/>
        </a:p>
      </dgm:t>
    </dgm:pt>
    <dgm:pt modelId="{D4B4BF26-FBCB-4575-9831-84833201BA5E}" type="parTrans" cxnId="{7B570197-4569-4522-AEAE-594C68168F53}">
      <dgm:prSet/>
      <dgm:spPr/>
      <dgm:t>
        <a:bodyPr/>
        <a:lstStyle/>
        <a:p>
          <a:endParaRPr lang="el-GR"/>
        </a:p>
      </dgm:t>
    </dgm:pt>
    <dgm:pt modelId="{1606FC24-DD68-4C45-AAB0-1F5C06006EF0}" type="sibTrans" cxnId="{7B570197-4569-4522-AEAE-594C68168F53}">
      <dgm:prSet/>
      <dgm:spPr/>
      <dgm:t>
        <a:bodyPr/>
        <a:lstStyle/>
        <a:p>
          <a:endParaRPr lang="el-GR"/>
        </a:p>
      </dgm:t>
    </dgm:pt>
    <dgm:pt modelId="{23113313-0A9C-404E-B6DF-F5F2311E7BC7}">
      <dgm:prSet phldrT="[Text]" custT="1"/>
      <dgm:spPr/>
      <dgm:t>
        <a:bodyPr/>
        <a:lstStyle/>
        <a:p>
          <a:r>
            <a:rPr lang="el-GR" sz="2400" dirty="0" smtClean="0"/>
            <a:t>Η χρηματοδότηση με ίδιους πόρους θα πρέπει να ανέρχεται στο 50% για τις μεγάλες επιχειρήσεις εκτός από περιπτώσεις ιδιαίτερης δυσκολίας, ΜΜΕ και επιχειρήσεις σε ενισχυόμενες περιφέρειες</a:t>
          </a:r>
          <a:endParaRPr lang="el-GR" sz="2400" dirty="0"/>
        </a:p>
      </dgm:t>
    </dgm:pt>
    <dgm:pt modelId="{5A55A420-84A1-4B5F-8173-4DF5EC41FB0C}" type="parTrans" cxnId="{BEF2800A-A7AE-46B8-A3F6-9AA107576BA2}">
      <dgm:prSet/>
      <dgm:spPr/>
      <dgm:t>
        <a:bodyPr/>
        <a:lstStyle/>
        <a:p>
          <a:endParaRPr lang="el-GR"/>
        </a:p>
      </dgm:t>
    </dgm:pt>
    <dgm:pt modelId="{6E8ABF0A-C89D-4CDD-BF68-0D3F874A5E09}" type="sibTrans" cxnId="{BEF2800A-A7AE-46B8-A3F6-9AA107576BA2}">
      <dgm:prSet/>
      <dgm:spPr/>
      <dgm:t>
        <a:bodyPr/>
        <a:lstStyle/>
        <a:p>
          <a:endParaRPr lang="el-GR"/>
        </a:p>
      </dgm:t>
    </dgm:pt>
    <dgm:pt modelId="{E163E648-C827-4379-B0AB-8FFCA0104712}">
      <dgm:prSet phldrT="[Text]" custT="1"/>
      <dgm:spPr/>
      <dgm:t>
        <a:bodyPr/>
        <a:lstStyle/>
        <a:p>
          <a:r>
            <a:rPr lang="el-GR" sz="2400" dirty="0" smtClean="0"/>
            <a:t>Η ίδια συμμετοχή θα πρέπει να είναι εξασφαλισμένη και απαλλαγμένη κρατικής ενίσχυσης</a:t>
          </a:r>
        </a:p>
      </dgm:t>
    </dgm:pt>
    <dgm:pt modelId="{2B61C130-2E72-4F28-B1F9-47264A225501}" type="parTrans" cxnId="{62DAD2DE-82B5-4F86-B57B-3ABAA4F55FAF}">
      <dgm:prSet/>
      <dgm:spPr/>
      <dgm:t>
        <a:bodyPr/>
        <a:lstStyle/>
        <a:p>
          <a:endParaRPr lang="el-GR"/>
        </a:p>
      </dgm:t>
    </dgm:pt>
    <dgm:pt modelId="{4CBBB20C-B286-48BD-936F-CE76FF221B46}" type="sibTrans" cxnId="{62DAD2DE-82B5-4F86-B57B-3ABAA4F55FAF}">
      <dgm:prSet/>
      <dgm:spPr/>
      <dgm:t>
        <a:bodyPr/>
        <a:lstStyle/>
        <a:p>
          <a:endParaRPr lang="el-GR"/>
        </a:p>
      </dgm:t>
    </dgm:pt>
    <dgm:pt modelId="{2FF68328-9B78-4F59-824A-95D5E617B57C}">
      <dgm:prSet phldrT="[Text]" custT="1"/>
      <dgm:spPr/>
      <dgm:t>
        <a:bodyPr/>
        <a:lstStyle/>
        <a:p>
          <a:r>
            <a:rPr lang="el-GR" sz="2400" dirty="0" smtClean="0">
              <a:solidFill>
                <a:srgbClr val="FF0000"/>
              </a:solidFill>
            </a:rPr>
            <a:t>Όταν η κρατική στήριξη δίδεται με μορφή ενίσχυσης της κεφαλαιουχικής βάσης (επιχορηγήσεις, εισφορά κεφαλαίου, διαγραφή χρέους), τότε θα θα πρέπει να υπάρχουν ανάλογα μέτρα και από την πλευρά της ίδιας συμμετοχής π.χ. εισφορά κεφαλαίου από νέους ή υφιστάμενους μετόχους </a:t>
          </a:r>
        </a:p>
      </dgm:t>
    </dgm:pt>
    <dgm:pt modelId="{FA6A1041-BC96-463C-B0C1-954979D0EBC4}" type="parTrans" cxnId="{C12EB428-F0DA-463A-9DA6-44754CED853D}">
      <dgm:prSet/>
      <dgm:spPr/>
      <dgm:t>
        <a:bodyPr/>
        <a:lstStyle/>
        <a:p>
          <a:endParaRPr lang="el-GR"/>
        </a:p>
      </dgm:t>
    </dgm:pt>
    <dgm:pt modelId="{5387AA93-5116-434C-9995-DF8FFD25E9ED}" type="sibTrans" cxnId="{C12EB428-F0DA-463A-9DA6-44754CED853D}">
      <dgm:prSet/>
      <dgm:spPr/>
      <dgm:t>
        <a:bodyPr/>
        <a:lstStyle/>
        <a:p>
          <a:endParaRPr lang="el-GR"/>
        </a:p>
      </dgm:t>
    </dgm:pt>
    <dgm:pt modelId="{4FAFA70A-9BDB-4B40-A334-33A634A2EF83}">
      <dgm:prSet phldrT="[Text]" custT="1"/>
      <dgm:spPr/>
      <dgm:t>
        <a:bodyPr/>
        <a:lstStyle/>
        <a:p>
          <a:endParaRPr lang="el-GR" sz="2400" dirty="0" smtClean="0"/>
        </a:p>
      </dgm:t>
    </dgm:pt>
    <dgm:pt modelId="{A980A38C-1C80-42D9-8FFC-84DD583068FB}" type="parTrans" cxnId="{2C6E9378-FE6C-4CE5-8BB5-35F0E812A6CB}">
      <dgm:prSet/>
      <dgm:spPr/>
      <dgm:t>
        <a:bodyPr/>
        <a:lstStyle/>
        <a:p>
          <a:endParaRPr lang="el-GR"/>
        </a:p>
      </dgm:t>
    </dgm:pt>
    <dgm:pt modelId="{E0A90AE8-FA61-4452-9E49-F2A874813B57}" type="sibTrans" cxnId="{2C6E9378-FE6C-4CE5-8BB5-35F0E812A6CB}">
      <dgm:prSet/>
      <dgm:spPr/>
      <dgm:t>
        <a:bodyPr/>
        <a:lstStyle/>
        <a:p>
          <a:endParaRPr lang="el-GR"/>
        </a:p>
      </dgm:t>
    </dgm:pt>
    <dgm:pt modelId="{66BFAD25-8F2B-4CC1-A569-CD8FF4D3D28A}">
      <dgm:prSet phldrT="[Text]" custT="1"/>
      <dgm:spPr/>
      <dgm:t>
        <a:bodyPr/>
        <a:lstStyle/>
        <a:p>
          <a:r>
            <a:rPr lang="el-GR" sz="2400" dirty="0" smtClean="0">
              <a:solidFill>
                <a:srgbClr val="FF0000"/>
              </a:solidFill>
            </a:rPr>
            <a:t>Η κρατική στήριξη που ενισχύσει την κεφ. βάση  πρέπει να δίδεται μόνο κατόπιν της απορρόφησης των ζημιών από τους υφιστάμενους μετόχους και τους κατόχους οφειλών μειωμένης εξασφάλισης, και να εξασφαλίζει κέρδος στο κράτος</a:t>
          </a:r>
        </a:p>
      </dgm:t>
    </dgm:pt>
    <dgm:pt modelId="{917B3F55-6671-4552-BD6C-BBE662632E26}" type="parTrans" cxnId="{B1845F92-CB0F-4290-873D-229A09025679}">
      <dgm:prSet/>
      <dgm:spPr/>
      <dgm:t>
        <a:bodyPr/>
        <a:lstStyle/>
        <a:p>
          <a:endParaRPr lang="el-GR"/>
        </a:p>
      </dgm:t>
    </dgm:pt>
    <dgm:pt modelId="{007D3635-98DC-4073-859F-648942C6E44C}" type="sibTrans" cxnId="{B1845F92-CB0F-4290-873D-229A09025679}">
      <dgm:prSet/>
      <dgm:spPr/>
      <dgm:t>
        <a:bodyPr/>
        <a:lstStyle/>
        <a:p>
          <a:endParaRPr lang="el-GR"/>
        </a:p>
      </dgm:t>
    </dgm:pt>
    <dgm:pt modelId="{7B6C036F-B430-4AF1-9CB2-29C7B4DB7025}" type="pres">
      <dgm:prSet presAssocID="{D4533CB2-0FDF-44F4-B2FC-C3AE2E451C65}" presName="linear" presStyleCnt="0">
        <dgm:presLayoutVars>
          <dgm:animLvl val="lvl"/>
          <dgm:resizeHandles val="exact"/>
        </dgm:presLayoutVars>
      </dgm:prSet>
      <dgm:spPr/>
      <dgm:t>
        <a:bodyPr/>
        <a:lstStyle/>
        <a:p>
          <a:endParaRPr lang="el-GR"/>
        </a:p>
      </dgm:t>
    </dgm:pt>
    <dgm:pt modelId="{CD15867B-22C9-45A6-9CD6-D476FF121299}" type="pres">
      <dgm:prSet presAssocID="{9DD8DCCE-E7B5-48A1-BD08-FDB49A6DC352}" presName="parentText" presStyleLbl="node1" presStyleIdx="0" presStyleCnt="1" custScaleY="164098" custLinFactNeighborY="-385">
        <dgm:presLayoutVars>
          <dgm:chMax val="0"/>
          <dgm:bulletEnabled val="1"/>
        </dgm:presLayoutVars>
      </dgm:prSet>
      <dgm:spPr/>
      <dgm:t>
        <a:bodyPr/>
        <a:lstStyle/>
        <a:p>
          <a:endParaRPr lang="el-GR"/>
        </a:p>
      </dgm:t>
    </dgm:pt>
    <dgm:pt modelId="{C42D6763-91C0-46C8-8B6A-20A61F38CDB7}" type="pres">
      <dgm:prSet presAssocID="{9DD8DCCE-E7B5-48A1-BD08-FDB49A6DC352}" presName="childText" presStyleLbl="revTx" presStyleIdx="0" presStyleCnt="1" custAng="0" custScaleY="115999">
        <dgm:presLayoutVars>
          <dgm:bulletEnabled val="1"/>
        </dgm:presLayoutVars>
      </dgm:prSet>
      <dgm:spPr/>
      <dgm:t>
        <a:bodyPr/>
        <a:lstStyle/>
        <a:p>
          <a:endParaRPr lang="el-GR"/>
        </a:p>
      </dgm:t>
    </dgm:pt>
  </dgm:ptLst>
  <dgm:cxnLst>
    <dgm:cxn modelId="{C12EB428-F0DA-463A-9DA6-44754CED853D}" srcId="{9DD8DCCE-E7B5-48A1-BD08-FDB49A6DC352}" destId="{2FF68328-9B78-4F59-824A-95D5E617B57C}" srcOrd="2" destOrd="0" parTransId="{FA6A1041-BC96-463C-B0C1-954979D0EBC4}" sibTransId="{5387AA93-5116-434C-9995-DF8FFD25E9ED}"/>
    <dgm:cxn modelId="{A5B66CEB-30AD-4E0A-B4E4-445DC1222116}" type="presOf" srcId="{23113313-0A9C-404E-B6DF-F5F2311E7BC7}" destId="{C42D6763-91C0-46C8-8B6A-20A61F38CDB7}" srcOrd="0" destOrd="0" presId="urn:microsoft.com/office/officeart/2005/8/layout/vList2"/>
    <dgm:cxn modelId="{C5118E97-5FD2-4921-BCCF-4E117D2AC627}" type="presOf" srcId="{29261B75-4B18-41EE-9657-CD2A833BAC0A}" destId="{C42D6763-91C0-46C8-8B6A-20A61F38CDB7}" srcOrd="0" destOrd="8" presId="urn:microsoft.com/office/officeart/2005/8/layout/vList2"/>
    <dgm:cxn modelId="{92BC35A4-B461-40BD-B343-108E61CEDC66}" type="presOf" srcId="{9DD8DCCE-E7B5-48A1-BD08-FDB49A6DC352}" destId="{CD15867B-22C9-45A6-9CD6-D476FF121299}" srcOrd="0" destOrd="0" presId="urn:microsoft.com/office/officeart/2005/8/layout/vList2"/>
    <dgm:cxn modelId="{40EF3D4D-A503-4D38-BD0A-AFBD75C64B3B}" type="presOf" srcId="{66BFAD25-8F2B-4CC1-A569-CD8FF4D3D28A}" destId="{C42D6763-91C0-46C8-8B6A-20A61F38CDB7}" srcOrd="0" destOrd="3" presId="urn:microsoft.com/office/officeart/2005/8/layout/vList2"/>
    <dgm:cxn modelId="{7D57EFF1-A792-4D77-A3AA-4D04E50052BE}" type="presOf" srcId="{2FF68328-9B78-4F59-824A-95D5E617B57C}" destId="{C42D6763-91C0-46C8-8B6A-20A61F38CDB7}" srcOrd="0" destOrd="2" presId="urn:microsoft.com/office/officeart/2005/8/layout/vList2"/>
    <dgm:cxn modelId="{BBAB4D41-8420-45C3-B139-DF61745AC615}" type="presOf" srcId="{4FAFA70A-9BDB-4B40-A334-33A634A2EF83}" destId="{C42D6763-91C0-46C8-8B6A-20A61F38CDB7}" srcOrd="0" destOrd="4" presId="urn:microsoft.com/office/officeart/2005/8/layout/vList2"/>
    <dgm:cxn modelId="{B1845F92-CB0F-4290-873D-229A09025679}" srcId="{9DD8DCCE-E7B5-48A1-BD08-FDB49A6DC352}" destId="{66BFAD25-8F2B-4CC1-A569-CD8FF4D3D28A}" srcOrd="3" destOrd="0" parTransId="{917B3F55-6671-4552-BD6C-BBE662632E26}" sibTransId="{007D3635-98DC-4073-859F-648942C6E44C}"/>
    <dgm:cxn modelId="{70CFC795-6E06-46D1-942A-E2DE21F13288}" type="presOf" srcId="{D4533CB2-0FDF-44F4-B2FC-C3AE2E451C65}" destId="{7B6C036F-B430-4AF1-9CB2-29C7B4DB7025}" srcOrd="0" destOrd="0" presId="urn:microsoft.com/office/officeart/2005/8/layout/vList2"/>
    <dgm:cxn modelId="{3FA0558B-62A6-4532-BFEE-B629CBB36892}" type="presOf" srcId="{E163E648-C827-4379-B0AB-8FFCA0104712}" destId="{C42D6763-91C0-46C8-8B6A-20A61F38CDB7}" srcOrd="0" destOrd="1" presId="urn:microsoft.com/office/officeart/2005/8/layout/vList2"/>
    <dgm:cxn modelId="{4304195D-79F9-44AC-B91B-4D9DCC998F83}" srcId="{9DD8DCCE-E7B5-48A1-BD08-FDB49A6DC352}" destId="{CCE95A66-E21F-43BE-9A46-FB657B7D04B4}" srcOrd="7" destOrd="0" parTransId="{EC0B0420-0F8A-491B-9514-389C3414F9EB}" sibTransId="{D1F6E1E1-B8F5-4F91-9378-BFD1077F1164}"/>
    <dgm:cxn modelId="{B084CE91-8A5E-4FD9-B2D4-44497A369857}" type="presOf" srcId="{0A3264E0-33CF-45C1-A321-815977E46FAE}" destId="{C42D6763-91C0-46C8-8B6A-20A61F38CDB7}" srcOrd="0" destOrd="6" presId="urn:microsoft.com/office/officeart/2005/8/layout/vList2"/>
    <dgm:cxn modelId="{34A52059-09F3-424D-92DA-50EF6CEEED42}" srcId="{9DD8DCCE-E7B5-48A1-BD08-FDB49A6DC352}" destId="{0A3264E0-33CF-45C1-A321-815977E46FAE}" srcOrd="6" destOrd="0" parTransId="{E1F909F8-03E1-45B6-8251-C868E659C052}" sibTransId="{283AC3A5-E6ED-4C0E-B6BC-38942DC6EDBE}"/>
    <dgm:cxn modelId="{B769AC2F-D3F0-4957-96BF-FB10583F3394}" srcId="{D4533CB2-0FDF-44F4-B2FC-C3AE2E451C65}" destId="{9DD8DCCE-E7B5-48A1-BD08-FDB49A6DC352}" srcOrd="0" destOrd="0" parTransId="{274EFF5B-AD2D-4D24-9653-57C54E943462}" sibTransId="{80919BFD-35B0-4734-AE97-FF433A324B1C}"/>
    <dgm:cxn modelId="{2956AEB8-2204-48D6-AD9E-8B6C41FC3DE5}" type="presOf" srcId="{CCE95A66-E21F-43BE-9A46-FB657B7D04B4}" destId="{C42D6763-91C0-46C8-8B6A-20A61F38CDB7}" srcOrd="0" destOrd="7" presId="urn:microsoft.com/office/officeart/2005/8/layout/vList2"/>
    <dgm:cxn modelId="{8B8F5958-B466-4CDA-973F-BF1F8BE3C6A5}" srcId="{9DD8DCCE-E7B5-48A1-BD08-FDB49A6DC352}" destId="{29261B75-4B18-41EE-9657-CD2A833BAC0A}" srcOrd="8" destOrd="0" parTransId="{3447E222-9874-4258-B89E-E8E732BBBAD5}" sibTransId="{26BB6F78-DC52-4CB9-A38A-0D3F2E77E102}"/>
    <dgm:cxn modelId="{7B570197-4569-4522-AEAE-594C68168F53}" srcId="{9DD8DCCE-E7B5-48A1-BD08-FDB49A6DC352}" destId="{F114DCB7-6E08-4D43-BB49-E7F73BCD57F3}" srcOrd="5" destOrd="0" parTransId="{D4B4BF26-FBCB-4575-9831-84833201BA5E}" sibTransId="{1606FC24-DD68-4C45-AAB0-1F5C06006EF0}"/>
    <dgm:cxn modelId="{734C14DA-0A89-424A-AF66-87770F8F39C0}" type="presOf" srcId="{F114DCB7-6E08-4D43-BB49-E7F73BCD57F3}" destId="{C42D6763-91C0-46C8-8B6A-20A61F38CDB7}" srcOrd="0" destOrd="5" presId="urn:microsoft.com/office/officeart/2005/8/layout/vList2"/>
    <dgm:cxn modelId="{BEF2800A-A7AE-46B8-A3F6-9AA107576BA2}" srcId="{9DD8DCCE-E7B5-48A1-BD08-FDB49A6DC352}" destId="{23113313-0A9C-404E-B6DF-F5F2311E7BC7}" srcOrd="0" destOrd="0" parTransId="{5A55A420-84A1-4B5F-8173-4DF5EC41FB0C}" sibTransId="{6E8ABF0A-C89D-4CDD-BF68-0D3F874A5E09}"/>
    <dgm:cxn modelId="{62DAD2DE-82B5-4F86-B57B-3ABAA4F55FAF}" srcId="{9DD8DCCE-E7B5-48A1-BD08-FDB49A6DC352}" destId="{E163E648-C827-4379-B0AB-8FFCA0104712}" srcOrd="1" destOrd="0" parTransId="{2B61C130-2E72-4F28-B1F9-47264A225501}" sibTransId="{4CBBB20C-B286-48BD-936F-CE76FF221B46}"/>
    <dgm:cxn modelId="{2C6E9378-FE6C-4CE5-8BB5-35F0E812A6CB}" srcId="{9DD8DCCE-E7B5-48A1-BD08-FDB49A6DC352}" destId="{4FAFA70A-9BDB-4B40-A334-33A634A2EF83}" srcOrd="4" destOrd="0" parTransId="{A980A38C-1C80-42D9-8FFC-84DD583068FB}" sibTransId="{E0A90AE8-FA61-4452-9E49-F2A874813B57}"/>
    <dgm:cxn modelId="{94A8E765-E2A7-4A3C-A89C-19CF9F18BD36}" type="presParOf" srcId="{7B6C036F-B430-4AF1-9CB2-29C7B4DB7025}" destId="{CD15867B-22C9-45A6-9CD6-D476FF121299}" srcOrd="0" destOrd="0" presId="urn:microsoft.com/office/officeart/2005/8/layout/vList2"/>
    <dgm:cxn modelId="{A69336E8-0A23-4A91-9D2B-BC5801C97163}" type="presParOf" srcId="{7B6C036F-B430-4AF1-9CB2-29C7B4DB7025}" destId="{C42D6763-91C0-46C8-8B6A-20A61F38CDB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8E5EFB-0CD2-4B49-9A05-4C21F056796F}"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l-GR"/>
        </a:p>
      </dgm:t>
    </dgm:pt>
    <dgm:pt modelId="{2963200D-8B1E-43B2-BCF8-5BA0FFDAA53F}">
      <dgm:prSet phldrT="[Text]"/>
      <dgm:spPr/>
      <dgm:t>
        <a:bodyPr/>
        <a:lstStyle/>
        <a:p>
          <a:r>
            <a:rPr lang="el-GR" dirty="0" smtClean="0"/>
            <a:t>Βαθμός νόθευσης του ανταγωνισμού</a:t>
          </a:r>
          <a:endParaRPr lang="el-GR" dirty="0"/>
        </a:p>
      </dgm:t>
    </dgm:pt>
    <dgm:pt modelId="{F58E7112-9843-43A4-A05E-97128B726A13}" type="parTrans" cxnId="{3A691703-A3D9-4B3E-92C5-6901F0C299F6}">
      <dgm:prSet/>
      <dgm:spPr/>
      <dgm:t>
        <a:bodyPr/>
        <a:lstStyle/>
        <a:p>
          <a:endParaRPr lang="el-GR"/>
        </a:p>
      </dgm:t>
    </dgm:pt>
    <dgm:pt modelId="{856E6FC9-3E1B-4A11-9A95-223956C7397F}" type="sibTrans" cxnId="{3A691703-A3D9-4B3E-92C5-6901F0C299F6}">
      <dgm:prSet/>
      <dgm:spPr/>
      <dgm:t>
        <a:bodyPr/>
        <a:lstStyle/>
        <a:p>
          <a:endParaRPr lang="el-GR" dirty="0"/>
        </a:p>
      </dgm:t>
    </dgm:pt>
    <dgm:pt modelId="{99CAB3D7-37AC-466F-B553-5F059C3495BE}">
      <dgm:prSet phldrT="[Text]"/>
      <dgm:spPr/>
      <dgm:t>
        <a:bodyPr/>
        <a:lstStyle/>
        <a:p>
          <a:r>
            <a:rPr lang="el-GR" dirty="0" smtClean="0"/>
            <a:t>Ύψος, φύση, όροι χορήγησης της ενίσχυσης</a:t>
          </a:r>
          <a:endParaRPr lang="el-GR" dirty="0"/>
        </a:p>
      </dgm:t>
    </dgm:pt>
    <dgm:pt modelId="{7AE73F64-3258-4221-A930-3DE17FE5F114}" type="parTrans" cxnId="{627646F8-B041-49FC-8F55-5DC4FCD1ACAB}">
      <dgm:prSet/>
      <dgm:spPr/>
      <dgm:t>
        <a:bodyPr/>
        <a:lstStyle/>
        <a:p>
          <a:endParaRPr lang="el-GR"/>
        </a:p>
      </dgm:t>
    </dgm:pt>
    <dgm:pt modelId="{B105B51F-9E9E-473F-B755-5C70C429E713}" type="sibTrans" cxnId="{627646F8-B041-49FC-8F55-5DC4FCD1ACAB}">
      <dgm:prSet/>
      <dgm:spPr/>
      <dgm:t>
        <a:bodyPr/>
        <a:lstStyle/>
        <a:p>
          <a:endParaRPr lang="el-GR"/>
        </a:p>
      </dgm:t>
    </dgm:pt>
    <dgm:pt modelId="{09663DF8-61AB-4A50-BD2E-E3933F729473}">
      <dgm:prSet phldrT="[Text]"/>
      <dgm:spPr/>
      <dgm:t>
        <a:bodyPr/>
        <a:lstStyle/>
        <a:p>
          <a:r>
            <a:rPr lang="el-GR" dirty="0" smtClean="0"/>
            <a:t>Μερίδιο και σημασία του δικαιούχου στην αγορά</a:t>
          </a:r>
          <a:endParaRPr lang="el-GR" dirty="0"/>
        </a:p>
      </dgm:t>
    </dgm:pt>
    <dgm:pt modelId="{57BDB2EE-F542-4AC0-897A-D34A12C98BE1}" type="parTrans" cxnId="{68A357C4-2215-4BF6-B055-A6D766490946}">
      <dgm:prSet/>
      <dgm:spPr/>
      <dgm:t>
        <a:bodyPr/>
        <a:lstStyle/>
        <a:p>
          <a:endParaRPr lang="el-GR"/>
        </a:p>
      </dgm:t>
    </dgm:pt>
    <dgm:pt modelId="{6189F0EA-546A-4831-B359-ED2D66C6BDA3}" type="sibTrans" cxnId="{68A357C4-2215-4BF6-B055-A6D766490946}">
      <dgm:prSet/>
      <dgm:spPr/>
      <dgm:t>
        <a:bodyPr/>
        <a:lstStyle/>
        <a:p>
          <a:endParaRPr lang="el-GR"/>
        </a:p>
      </dgm:t>
    </dgm:pt>
    <dgm:pt modelId="{E6865AAF-2C51-4E2E-84C8-D7821D53E26F}">
      <dgm:prSet phldrT="[Text]"/>
      <dgm:spPr/>
      <dgm:t>
        <a:bodyPr/>
        <a:lstStyle/>
        <a:p>
          <a:r>
            <a:rPr lang="el-GR" dirty="0" smtClean="0"/>
            <a:t>Έκταση μέτρων περιορισμού της νόθευσης</a:t>
          </a:r>
          <a:endParaRPr lang="el-GR" dirty="0"/>
        </a:p>
      </dgm:t>
    </dgm:pt>
    <dgm:pt modelId="{812B0BDF-D614-4062-8984-B8FDDE413CD1}" type="parTrans" cxnId="{F05A8AC9-6E74-44FB-8D20-CB2207227F0A}">
      <dgm:prSet/>
      <dgm:spPr/>
      <dgm:t>
        <a:bodyPr/>
        <a:lstStyle/>
        <a:p>
          <a:endParaRPr lang="el-GR"/>
        </a:p>
      </dgm:t>
    </dgm:pt>
    <dgm:pt modelId="{90E8E3F4-BAC8-44E2-8C61-13A180E2ECF4}" type="sibTrans" cxnId="{F05A8AC9-6E74-44FB-8D20-CB2207227F0A}">
      <dgm:prSet/>
      <dgm:spPr/>
      <dgm:t>
        <a:bodyPr/>
        <a:lstStyle/>
        <a:p>
          <a:endParaRPr lang="el-GR"/>
        </a:p>
      </dgm:t>
    </dgm:pt>
    <dgm:pt modelId="{ABF28850-BA09-44F8-A12E-687554A77837}">
      <dgm:prSet phldrT="[Text]"/>
      <dgm:spPr/>
      <dgm:t>
        <a:bodyPr/>
        <a:lstStyle/>
        <a:p>
          <a:r>
            <a:rPr lang="el-GR" dirty="0" smtClean="0"/>
            <a:t>Εκποιήσεις</a:t>
          </a:r>
          <a:endParaRPr lang="el-GR" dirty="0"/>
        </a:p>
      </dgm:t>
    </dgm:pt>
    <dgm:pt modelId="{3BA4EC20-2A41-422D-9381-73C472176A0D}" type="parTrans" cxnId="{77F4D0C8-4A1D-425F-93CE-DCCCFCEDE0FE}">
      <dgm:prSet/>
      <dgm:spPr/>
      <dgm:t>
        <a:bodyPr/>
        <a:lstStyle/>
        <a:p>
          <a:endParaRPr lang="el-GR"/>
        </a:p>
      </dgm:t>
    </dgm:pt>
    <dgm:pt modelId="{A028BEE6-6219-4E5A-9B45-A3ACFDEF3670}" type="sibTrans" cxnId="{77F4D0C8-4A1D-425F-93CE-DCCCFCEDE0FE}">
      <dgm:prSet/>
      <dgm:spPr/>
      <dgm:t>
        <a:bodyPr/>
        <a:lstStyle/>
        <a:p>
          <a:endParaRPr lang="el-GR"/>
        </a:p>
      </dgm:t>
    </dgm:pt>
    <dgm:pt modelId="{3902E506-0F7A-4FE3-A48B-5C90FEDECC52}">
      <dgm:prSet phldrT="[Text]"/>
      <dgm:spPr/>
      <dgm:t>
        <a:bodyPr/>
        <a:lstStyle/>
        <a:p>
          <a:r>
            <a:rPr lang="el-GR" dirty="0" smtClean="0"/>
            <a:t>Άνοιγμα αγορών</a:t>
          </a:r>
          <a:endParaRPr lang="el-GR" dirty="0"/>
        </a:p>
      </dgm:t>
    </dgm:pt>
    <dgm:pt modelId="{EA0B78F5-8D38-4DE5-9414-E50766C55376}" type="parTrans" cxnId="{C1AA683B-96C8-4A05-9736-1F758509B57C}">
      <dgm:prSet/>
      <dgm:spPr/>
      <dgm:t>
        <a:bodyPr/>
        <a:lstStyle/>
        <a:p>
          <a:endParaRPr lang="el-GR"/>
        </a:p>
      </dgm:t>
    </dgm:pt>
    <dgm:pt modelId="{028F1692-7429-4890-9C05-09D29F5EC0D5}" type="sibTrans" cxnId="{C1AA683B-96C8-4A05-9736-1F758509B57C}">
      <dgm:prSet/>
      <dgm:spPr/>
      <dgm:t>
        <a:bodyPr/>
        <a:lstStyle/>
        <a:p>
          <a:endParaRPr lang="el-GR"/>
        </a:p>
      </dgm:t>
    </dgm:pt>
    <dgm:pt modelId="{807210DC-FE85-4FEA-A24E-FF3665100747}">
      <dgm:prSet phldrT="[Text]"/>
      <dgm:spPr/>
      <dgm:t>
        <a:bodyPr/>
        <a:lstStyle/>
        <a:p>
          <a:r>
            <a:rPr lang="el-GR" dirty="0" smtClean="0"/>
            <a:t>Μέτρα συμπεριφοράς (επενδύσεις, διαφήμιση)</a:t>
          </a:r>
          <a:endParaRPr lang="el-GR" dirty="0"/>
        </a:p>
      </dgm:t>
    </dgm:pt>
    <dgm:pt modelId="{2F21381A-E1A9-4C8B-9B85-B8D081596F00}" type="parTrans" cxnId="{AD93E091-C2A8-4DA8-A601-DF057A87C4A3}">
      <dgm:prSet/>
      <dgm:spPr/>
      <dgm:t>
        <a:bodyPr/>
        <a:lstStyle/>
        <a:p>
          <a:endParaRPr lang="el-GR"/>
        </a:p>
      </dgm:t>
    </dgm:pt>
    <dgm:pt modelId="{7E2F822C-8E52-4444-896C-BF69173E8593}" type="sibTrans" cxnId="{AD93E091-C2A8-4DA8-A601-DF057A87C4A3}">
      <dgm:prSet/>
      <dgm:spPr/>
      <dgm:t>
        <a:bodyPr/>
        <a:lstStyle/>
        <a:p>
          <a:endParaRPr lang="el-GR"/>
        </a:p>
      </dgm:t>
    </dgm:pt>
    <dgm:pt modelId="{B1020F84-B1A3-42B8-AADC-BF98E6122976}">
      <dgm:prSet phldrT="[Text]"/>
      <dgm:spPr/>
      <dgm:t>
        <a:bodyPr/>
        <a:lstStyle/>
        <a:p>
          <a:r>
            <a:rPr lang="el-GR" dirty="0" smtClean="0"/>
            <a:t>Ηθικός κίνδυνος</a:t>
          </a:r>
          <a:endParaRPr lang="el-GR" dirty="0"/>
        </a:p>
      </dgm:t>
    </dgm:pt>
    <dgm:pt modelId="{7BFD0D2B-A2CA-4A51-BCA7-D831CD7F4EDB}" type="parTrans" cxnId="{A79A5FD7-4722-488B-A7F1-3DB33D77680A}">
      <dgm:prSet/>
      <dgm:spPr/>
      <dgm:t>
        <a:bodyPr/>
        <a:lstStyle/>
        <a:p>
          <a:endParaRPr lang="el-GR"/>
        </a:p>
      </dgm:t>
    </dgm:pt>
    <dgm:pt modelId="{185AA705-ABE2-42AA-A1E5-E7E35D546643}" type="sibTrans" cxnId="{A79A5FD7-4722-488B-A7F1-3DB33D77680A}">
      <dgm:prSet/>
      <dgm:spPr/>
      <dgm:t>
        <a:bodyPr/>
        <a:lstStyle/>
        <a:p>
          <a:endParaRPr lang="el-GR"/>
        </a:p>
      </dgm:t>
    </dgm:pt>
    <dgm:pt modelId="{558E4CE0-969A-406B-9225-09E28667D70B}">
      <dgm:prSet phldrT="[Text]"/>
      <dgm:spPr/>
      <dgm:t>
        <a:bodyPr/>
        <a:lstStyle/>
        <a:p>
          <a:r>
            <a:rPr lang="el-GR" dirty="0" smtClean="0"/>
            <a:t>Χαρακτηριστικά της οικείας αγοράς</a:t>
          </a:r>
          <a:endParaRPr lang="el-GR" dirty="0"/>
        </a:p>
      </dgm:t>
    </dgm:pt>
    <dgm:pt modelId="{208ED834-A213-4316-A5F1-9F9D6A006024}" type="parTrans" cxnId="{74ED23A3-C564-4047-911E-A84474E16842}">
      <dgm:prSet/>
      <dgm:spPr/>
      <dgm:t>
        <a:bodyPr/>
        <a:lstStyle/>
        <a:p>
          <a:endParaRPr lang="el-GR"/>
        </a:p>
      </dgm:t>
    </dgm:pt>
    <dgm:pt modelId="{09CFDA95-2C09-403A-BF05-42C99901C474}" type="sibTrans" cxnId="{74ED23A3-C564-4047-911E-A84474E16842}">
      <dgm:prSet/>
      <dgm:spPr/>
      <dgm:t>
        <a:bodyPr/>
        <a:lstStyle/>
        <a:p>
          <a:endParaRPr lang="el-GR"/>
        </a:p>
      </dgm:t>
    </dgm:pt>
    <dgm:pt modelId="{96B39CB5-80ED-4A59-B952-4657B1056E42}">
      <dgm:prSet phldrT="[Text]"/>
      <dgm:spPr/>
      <dgm:t>
        <a:bodyPr/>
        <a:lstStyle/>
        <a:p>
          <a:r>
            <a:rPr lang="el-GR" dirty="0" smtClean="0"/>
            <a:t>Περιορισμός δραστηριοτήτων</a:t>
          </a:r>
          <a:endParaRPr lang="el-GR" dirty="0"/>
        </a:p>
      </dgm:t>
    </dgm:pt>
    <dgm:pt modelId="{1BCDB923-3F15-4979-B446-08B65725E2E6}" type="parTrans" cxnId="{F9F967C0-4452-4BE3-8760-1B2351ABD4C4}">
      <dgm:prSet/>
      <dgm:spPr/>
      <dgm:t>
        <a:bodyPr/>
        <a:lstStyle/>
        <a:p>
          <a:endParaRPr lang="el-GR"/>
        </a:p>
      </dgm:t>
    </dgm:pt>
    <dgm:pt modelId="{32F82F0D-D04F-4309-9E8B-AE24124966CC}" type="sibTrans" cxnId="{F9F967C0-4452-4BE3-8760-1B2351ABD4C4}">
      <dgm:prSet/>
      <dgm:spPr/>
      <dgm:t>
        <a:bodyPr/>
        <a:lstStyle/>
        <a:p>
          <a:endParaRPr lang="el-GR"/>
        </a:p>
      </dgm:t>
    </dgm:pt>
    <dgm:pt modelId="{4E6CFFD6-F24A-4CB7-B55F-200EF7E96E08}" type="pres">
      <dgm:prSet presAssocID="{C18E5EFB-0CD2-4B49-9A05-4C21F056796F}" presName="linearFlow" presStyleCnt="0">
        <dgm:presLayoutVars>
          <dgm:dir/>
          <dgm:animLvl val="lvl"/>
          <dgm:resizeHandles val="exact"/>
        </dgm:presLayoutVars>
      </dgm:prSet>
      <dgm:spPr/>
      <dgm:t>
        <a:bodyPr/>
        <a:lstStyle/>
        <a:p>
          <a:endParaRPr lang="el-GR"/>
        </a:p>
      </dgm:t>
    </dgm:pt>
    <dgm:pt modelId="{E1F3D09B-CE76-41D8-90AB-3374F27B4FF5}" type="pres">
      <dgm:prSet presAssocID="{2963200D-8B1E-43B2-BCF8-5BA0FFDAA53F}" presName="composite" presStyleCnt="0"/>
      <dgm:spPr/>
    </dgm:pt>
    <dgm:pt modelId="{E38F4224-1E53-4D56-AA84-4E518E98BDF5}" type="pres">
      <dgm:prSet presAssocID="{2963200D-8B1E-43B2-BCF8-5BA0FFDAA53F}" presName="parTx" presStyleLbl="node1" presStyleIdx="0" presStyleCnt="2">
        <dgm:presLayoutVars>
          <dgm:chMax val="0"/>
          <dgm:chPref val="0"/>
          <dgm:bulletEnabled val="1"/>
        </dgm:presLayoutVars>
      </dgm:prSet>
      <dgm:spPr/>
      <dgm:t>
        <a:bodyPr/>
        <a:lstStyle/>
        <a:p>
          <a:endParaRPr lang="el-GR"/>
        </a:p>
      </dgm:t>
    </dgm:pt>
    <dgm:pt modelId="{492FA263-EFA0-433E-8EE5-4D537DC096CB}" type="pres">
      <dgm:prSet presAssocID="{2963200D-8B1E-43B2-BCF8-5BA0FFDAA53F}" presName="parSh" presStyleLbl="node1" presStyleIdx="0" presStyleCnt="2" custLinFactNeighborX="-116" custLinFactNeighborY="868"/>
      <dgm:spPr/>
      <dgm:t>
        <a:bodyPr/>
        <a:lstStyle/>
        <a:p>
          <a:endParaRPr lang="el-GR"/>
        </a:p>
      </dgm:t>
    </dgm:pt>
    <dgm:pt modelId="{2215AC90-10ED-49A9-8C26-3F3087AF6661}" type="pres">
      <dgm:prSet presAssocID="{2963200D-8B1E-43B2-BCF8-5BA0FFDAA53F}" presName="desTx" presStyleLbl="fgAcc1" presStyleIdx="0" presStyleCnt="2">
        <dgm:presLayoutVars>
          <dgm:bulletEnabled val="1"/>
        </dgm:presLayoutVars>
      </dgm:prSet>
      <dgm:spPr/>
      <dgm:t>
        <a:bodyPr/>
        <a:lstStyle/>
        <a:p>
          <a:endParaRPr lang="el-GR"/>
        </a:p>
      </dgm:t>
    </dgm:pt>
    <dgm:pt modelId="{AB0A9350-803A-46B5-AE43-BFC5A26ABB37}" type="pres">
      <dgm:prSet presAssocID="{856E6FC9-3E1B-4A11-9A95-223956C7397F}" presName="sibTrans" presStyleLbl="sibTrans2D1" presStyleIdx="0" presStyleCnt="1"/>
      <dgm:spPr/>
      <dgm:t>
        <a:bodyPr/>
        <a:lstStyle/>
        <a:p>
          <a:endParaRPr lang="el-GR"/>
        </a:p>
      </dgm:t>
    </dgm:pt>
    <dgm:pt modelId="{6D11CEB7-B6EC-46C9-939E-6AE844A5791C}" type="pres">
      <dgm:prSet presAssocID="{856E6FC9-3E1B-4A11-9A95-223956C7397F}" presName="connTx" presStyleLbl="sibTrans2D1" presStyleIdx="0" presStyleCnt="1"/>
      <dgm:spPr/>
      <dgm:t>
        <a:bodyPr/>
        <a:lstStyle/>
        <a:p>
          <a:endParaRPr lang="el-GR"/>
        </a:p>
      </dgm:t>
    </dgm:pt>
    <dgm:pt modelId="{EFD91471-BE4A-4237-B6F7-6EAB1B82413B}" type="pres">
      <dgm:prSet presAssocID="{E6865AAF-2C51-4E2E-84C8-D7821D53E26F}" presName="composite" presStyleCnt="0"/>
      <dgm:spPr/>
    </dgm:pt>
    <dgm:pt modelId="{81C98F46-3A9E-4E31-9A0A-3A806E94CFA8}" type="pres">
      <dgm:prSet presAssocID="{E6865AAF-2C51-4E2E-84C8-D7821D53E26F}" presName="parTx" presStyleLbl="node1" presStyleIdx="0" presStyleCnt="2">
        <dgm:presLayoutVars>
          <dgm:chMax val="0"/>
          <dgm:chPref val="0"/>
          <dgm:bulletEnabled val="1"/>
        </dgm:presLayoutVars>
      </dgm:prSet>
      <dgm:spPr/>
      <dgm:t>
        <a:bodyPr/>
        <a:lstStyle/>
        <a:p>
          <a:endParaRPr lang="el-GR"/>
        </a:p>
      </dgm:t>
    </dgm:pt>
    <dgm:pt modelId="{47FDB42A-B864-4636-9DE1-78D9E5DCE8C8}" type="pres">
      <dgm:prSet presAssocID="{E6865AAF-2C51-4E2E-84C8-D7821D53E26F}" presName="parSh" presStyleLbl="node1" presStyleIdx="1" presStyleCnt="2"/>
      <dgm:spPr/>
      <dgm:t>
        <a:bodyPr/>
        <a:lstStyle/>
        <a:p>
          <a:endParaRPr lang="el-GR"/>
        </a:p>
      </dgm:t>
    </dgm:pt>
    <dgm:pt modelId="{F04CA893-7545-487A-88CA-C3B09C45F8BA}" type="pres">
      <dgm:prSet presAssocID="{E6865AAF-2C51-4E2E-84C8-D7821D53E26F}" presName="desTx" presStyleLbl="fgAcc1" presStyleIdx="1" presStyleCnt="2">
        <dgm:presLayoutVars>
          <dgm:bulletEnabled val="1"/>
        </dgm:presLayoutVars>
      </dgm:prSet>
      <dgm:spPr/>
      <dgm:t>
        <a:bodyPr/>
        <a:lstStyle/>
        <a:p>
          <a:endParaRPr lang="el-GR"/>
        </a:p>
      </dgm:t>
    </dgm:pt>
  </dgm:ptLst>
  <dgm:cxnLst>
    <dgm:cxn modelId="{A33D40CA-B0BD-4958-9563-CD4C68558350}" type="presOf" srcId="{C18E5EFB-0CD2-4B49-9A05-4C21F056796F}" destId="{4E6CFFD6-F24A-4CB7-B55F-200EF7E96E08}" srcOrd="0" destOrd="0" presId="urn:microsoft.com/office/officeart/2005/8/layout/process3"/>
    <dgm:cxn modelId="{3AC31CDB-AF04-48F7-9819-2469E7D7DC4F}" type="presOf" srcId="{E6865AAF-2C51-4E2E-84C8-D7821D53E26F}" destId="{47FDB42A-B864-4636-9DE1-78D9E5DCE8C8}" srcOrd="1" destOrd="0" presId="urn:microsoft.com/office/officeart/2005/8/layout/process3"/>
    <dgm:cxn modelId="{B500338B-37B7-4CC0-AC83-4756013E4D00}" type="presOf" srcId="{ABF28850-BA09-44F8-A12E-687554A77837}" destId="{F04CA893-7545-487A-88CA-C3B09C45F8BA}" srcOrd="0" destOrd="0" presId="urn:microsoft.com/office/officeart/2005/8/layout/process3"/>
    <dgm:cxn modelId="{CD63D1FD-593B-4039-BB13-6C4AF65811CD}" type="presOf" srcId="{E6865AAF-2C51-4E2E-84C8-D7821D53E26F}" destId="{81C98F46-3A9E-4E31-9A0A-3A806E94CFA8}" srcOrd="0" destOrd="0" presId="urn:microsoft.com/office/officeart/2005/8/layout/process3"/>
    <dgm:cxn modelId="{627646F8-B041-49FC-8F55-5DC4FCD1ACAB}" srcId="{2963200D-8B1E-43B2-BCF8-5BA0FFDAA53F}" destId="{99CAB3D7-37AC-466F-B553-5F059C3495BE}" srcOrd="0" destOrd="0" parTransId="{7AE73F64-3258-4221-A930-3DE17FE5F114}" sibTransId="{B105B51F-9E9E-473F-B755-5C70C429E713}"/>
    <dgm:cxn modelId="{1CD9FF88-8A4B-4681-ADA7-C660F7E4E402}" type="presOf" srcId="{09663DF8-61AB-4A50-BD2E-E3933F729473}" destId="{2215AC90-10ED-49A9-8C26-3F3087AF6661}" srcOrd="0" destOrd="1" presId="urn:microsoft.com/office/officeart/2005/8/layout/process3"/>
    <dgm:cxn modelId="{68A357C4-2215-4BF6-B055-A6D766490946}" srcId="{2963200D-8B1E-43B2-BCF8-5BA0FFDAA53F}" destId="{09663DF8-61AB-4A50-BD2E-E3933F729473}" srcOrd="1" destOrd="0" parTransId="{57BDB2EE-F542-4AC0-897A-D34A12C98BE1}" sibTransId="{6189F0EA-546A-4831-B359-ED2D66C6BDA3}"/>
    <dgm:cxn modelId="{CF418657-32D9-4D6B-B866-1F7C9218629A}" type="presOf" srcId="{558E4CE0-969A-406B-9225-09E28667D70B}" destId="{2215AC90-10ED-49A9-8C26-3F3087AF6661}" srcOrd="0" destOrd="2" presId="urn:microsoft.com/office/officeart/2005/8/layout/process3"/>
    <dgm:cxn modelId="{473CAA7B-E667-4CE2-AD53-B1B9A606AA72}" type="presOf" srcId="{2963200D-8B1E-43B2-BCF8-5BA0FFDAA53F}" destId="{492FA263-EFA0-433E-8EE5-4D537DC096CB}" srcOrd="1" destOrd="0" presId="urn:microsoft.com/office/officeart/2005/8/layout/process3"/>
    <dgm:cxn modelId="{BD18EB35-9D93-4C01-87E5-F4B51DA743F9}" type="presOf" srcId="{3902E506-0F7A-4FE3-A48B-5C90FEDECC52}" destId="{F04CA893-7545-487A-88CA-C3B09C45F8BA}" srcOrd="0" destOrd="2" presId="urn:microsoft.com/office/officeart/2005/8/layout/process3"/>
    <dgm:cxn modelId="{AD93E091-C2A8-4DA8-A601-DF057A87C4A3}" srcId="{E6865AAF-2C51-4E2E-84C8-D7821D53E26F}" destId="{807210DC-FE85-4FEA-A24E-FF3665100747}" srcOrd="3" destOrd="0" parTransId="{2F21381A-E1A9-4C8B-9B85-B8D081596F00}" sibTransId="{7E2F822C-8E52-4444-896C-BF69173E8593}"/>
    <dgm:cxn modelId="{C1AA683B-96C8-4A05-9736-1F758509B57C}" srcId="{E6865AAF-2C51-4E2E-84C8-D7821D53E26F}" destId="{3902E506-0F7A-4FE3-A48B-5C90FEDECC52}" srcOrd="2" destOrd="0" parTransId="{EA0B78F5-8D38-4DE5-9414-E50766C55376}" sibTransId="{028F1692-7429-4890-9C05-09D29F5EC0D5}"/>
    <dgm:cxn modelId="{F9F967C0-4452-4BE3-8760-1B2351ABD4C4}" srcId="{E6865AAF-2C51-4E2E-84C8-D7821D53E26F}" destId="{96B39CB5-80ED-4A59-B952-4657B1056E42}" srcOrd="1" destOrd="0" parTransId="{1BCDB923-3F15-4979-B446-08B65725E2E6}" sibTransId="{32F82F0D-D04F-4309-9E8B-AE24124966CC}"/>
    <dgm:cxn modelId="{77F4D0C8-4A1D-425F-93CE-DCCCFCEDE0FE}" srcId="{E6865AAF-2C51-4E2E-84C8-D7821D53E26F}" destId="{ABF28850-BA09-44F8-A12E-687554A77837}" srcOrd="0" destOrd="0" parTransId="{3BA4EC20-2A41-422D-9381-73C472176A0D}" sibTransId="{A028BEE6-6219-4E5A-9B45-A3ACFDEF3670}"/>
    <dgm:cxn modelId="{4F7F138E-240A-4AC1-AC6D-E682781B93E9}" type="presOf" srcId="{856E6FC9-3E1B-4A11-9A95-223956C7397F}" destId="{AB0A9350-803A-46B5-AE43-BFC5A26ABB37}" srcOrd="0" destOrd="0" presId="urn:microsoft.com/office/officeart/2005/8/layout/process3"/>
    <dgm:cxn modelId="{D0297E62-94F9-4650-BD18-8D01528CB505}" type="presOf" srcId="{2963200D-8B1E-43B2-BCF8-5BA0FFDAA53F}" destId="{E38F4224-1E53-4D56-AA84-4E518E98BDF5}" srcOrd="0" destOrd="0" presId="urn:microsoft.com/office/officeart/2005/8/layout/process3"/>
    <dgm:cxn modelId="{2DD430EB-8515-4ADD-9AC9-551D0C992B3C}" type="presOf" srcId="{99CAB3D7-37AC-466F-B553-5F059C3495BE}" destId="{2215AC90-10ED-49A9-8C26-3F3087AF6661}" srcOrd="0" destOrd="0" presId="urn:microsoft.com/office/officeart/2005/8/layout/process3"/>
    <dgm:cxn modelId="{2A072061-04E8-4069-AE13-2605DCDD7ABF}" type="presOf" srcId="{96B39CB5-80ED-4A59-B952-4657B1056E42}" destId="{F04CA893-7545-487A-88CA-C3B09C45F8BA}" srcOrd="0" destOrd="1" presId="urn:microsoft.com/office/officeart/2005/8/layout/process3"/>
    <dgm:cxn modelId="{74ED23A3-C564-4047-911E-A84474E16842}" srcId="{2963200D-8B1E-43B2-BCF8-5BA0FFDAA53F}" destId="{558E4CE0-969A-406B-9225-09E28667D70B}" srcOrd="2" destOrd="0" parTransId="{208ED834-A213-4316-A5F1-9F9D6A006024}" sibTransId="{09CFDA95-2C09-403A-BF05-42C99901C474}"/>
    <dgm:cxn modelId="{2FE22E44-247A-47FF-8906-C2C93B4ABD6B}" type="presOf" srcId="{856E6FC9-3E1B-4A11-9A95-223956C7397F}" destId="{6D11CEB7-B6EC-46C9-939E-6AE844A5791C}" srcOrd="1" destOrd="0" presId="urn:microsoft.com/office/officeart/2005/8/layout/process3"/>
    <dgm:cxn modelId="{43AA6356-506D-4FDD-82FA-7C7983D9A79D}" type="presOf" srcId="{B1020F84-B1A3-42B8-AADC-BF98E6122976}" destId="{2215AC90-10ED-49A9-8C26-3F3087AF6661}" srcOrd="0" destOrd="3" presId="urn:microsoft.com/office/officeart/2005/8/layout/process3"/>
    <dgm:cxn modelId="{A79A5FD7-4722-488B-A7F1-3DB33D77680A}" srcId="{2963200D-8B1E-43B2-BCF8-5BA0FFDAA53F}" destId="{B1020F84-B1A3-42B8-AADC-BF98E6122976}" srcOrd="3" destOrd="0" parTransId="{7BFD0D2B-A2CA-4A51-BCA7-D831CD7F4EDB}" sibTransId="{185AA705-ABE2-42AA-A1E5-E7E35D546643}"/>
    <dgm:cxn modelId="{17CB23AB-954D-4FB8-BB98-A0EE0B4E43D5}" type="presOf" srcId="{807210DC-FE85-4FEA-A24E-FF3665100747}" destId="{F04CA893-7545-487A-88CA-C3B09C45F8BA}" srcOrd="0" destOrd="3" presId="urn:microsoft.com/office/officeart/2005/8/layout/process3"/>
    <dgm:cxn modelId="{F05A8AC9-6E74-44FB-8D20-CB2207227F0A}" srcId="{C18E5EFB-0CD2-4B49-9A05-4C21F056796F}" destId="{E6865AAF-2C51-4E2E-84C8-D7821D53E26F}" srcOrd="1" destOrd="0" parTransId="{812B0BDF-D614-4062-8984-B8FDDE413CD1}" sibTransId="{90E8E3F4-BAC8-44E2-8C61-13A180E2ECF4}"/>
    <dgm:cxn modelId="{3A691703-A3D9-4B3E-92C5-6901F0C299F6}" srcId="{C18E5EFB-0CD2-4B49-9A05-4C21F056796F}" destId="{2963200D-8B1E-43B2-BCF8-5BA0FFDAA53F}" srcOrd="0" destOrd="0" parTransId="{F58E7112-9843-43A4-A05E-97128B726A13}" sibTransId="{856E6FC9-3E1B-4A11-9A95-223956C7397F}"/>
    <dgm:cxn modelId="{20468720-B939-46A3-AF44-BFA1A07D6AAD}" type="presParOf" srcId="{4E6CFFD6-F24A-4CB7-B55F-200EF7E96E08}" destId="{E1F3D09B-CE76-41D8-90AB-3374F27B4FF5}" srcOrd="0" destOrd="0" presId="urn:microsoft.com/office/officeart/2005/8/layout/process3"/>
    <dgm:cxn modelId="{31050C1F-C3F8-4BB8-B46F-9FF6255F0636}" type="presParOf" srcId="{E1F3D09B-CE76-41D8-90AB-3374F27B4FF5}" destId="{E38F4224-1E53-4D56-AA84-4E518E98BDF5}" srcOrd="0" destOrd="0" presId="urn:microsoft.com/office/officeart/2005/8/layout/process3"/>
    <dgm:cxn modelId="{BB8D15F2-6E01-400E-A428-D56F9C6B9D35}" type="presParOf" srcId="{E1F3D09B-CE76-41D8-90AB-3374F27B4FF5}" destId="{492FA263-EFA0-433E-8EE5-4D537DC096CB}" srcOrd="1" destOrd="0" presId="urn:microsoft.com/office/officeart/2005/8/layout/process3"/>
    <dgm:cxn modelId="{4ECCD3E1-74B1-4F17-9ABE-361330E9CA45}" type="presParOf" srcId="{E1F3D09B-CE76-41D8-90AB-3374F27B4FF5}" destId="{2215AC90-10ED-49A9-8C26-3F3087AF6661}" srcOrd="2" destOrd="0" presId="urn:microsoft.com/office/officeart/2005/8/layout/process3"/>
    <dgm:cxn modelId="{4EB6246B-451D-46DC-AC19-8CE7D46FA9D0}" type="presParOf" srcId="{4E6CFFD6-F24A-4CB7-B55F-200EF7E96E08}" destId="{AB0A9350-803A-46B5-AE43-BFC5A26ABB37}" srcOrd="1" destOrd="0" presId="urn:microsoft.com/office/officeart/2005/8/layout/process3"/>
    <dgm:cxn modelId="{44EEF86D-E024-4210-8B0D-F6995C91558A}" type="presParOf" srcId="{AB0A9350-803A-46B5-AE43-BFC5A26ABB37}" destId="{6D11CEB7-B6EC-46C9-939E-6AE844A5791C}" srcOrd="0" destOrd="0" presId="urn:microsoft.com/office/officeart/2005/8/layout/process3"/>
    <dgm:cxn modelId="{5F11BAC1-7266-421C-B721-ACE50F6F73D6}" type="presParOf" srcId="{4E6CFFD6-F24A-4CB7-B55F-200EF7E96E08}" destId="{EFD91471-BE4A-4237-B6F7-6EAB1B82413B}" srcOrd="2" destOrd="0" presId="urn:microsoft.com/office/officeart/2005/8/layout/process3"/>
    <dgm:cxn modelId="{4ECE095D-E0A4-4CAB-AFCF-EF7AE6BC88DF}" type="presParOf" srcId="{EFD91471-BE4A-4237-B6F7-6EAB1B82413B}" destId="{81C98F46-3A9E-4E31-9A0A-3A806E94CFA8}" srcOrd="0" destOrd="0" presId="urn:microsoft.com/office/officeart/2005/8/layout/process3"/>
    <dgm:cxn modelId="{CDA52103-0AA5-4E0B-A585-9F63F5811D5E}" type="presParOf" srcId="{EFD91471-BE4A-4237-B6F7-6EAB1B82413B}" destId="{47FDB42A-B864-4636-9DE1-78D9E5DCE8C8}" srcOrd="1" destOrd="0" presId="urn:microsoft.com/office/officeart/2005/8/layout/process3"/>
    <dgm:cxn modelId="{AE89D2D5-B1B6-485C-8EC1-706A71D298DE}" type="presParOf" srcId="{EFD91471-BE4A-4237-B6F7-6EAB1B82413B}" destId="{F04CA893-7545-487A-88CA-C3B09C45F8BA}"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1536B2-59C7-4DE0-B965-3015B3E67A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214FC7BF-5126-4E12-94C8-F0185F2D72D5}">
      <dgm:prSet phldrT="[Text]"/>
      <dgm:spPr/>
      <dgm:t>
        <a:bodyPr/>
        <a:lstStyle/>
        <a:p>
          <a:pPr algn="ctr"/>
          <a:r>
            <a:rPr lang="el-GR" dirty="0" smtClean="0"/>
            <a:t>Μέτρα περιορισμού της νόθευσης του ανταγωνισμού</a:t>
          </a:r>
          <a:endParaRPr lang="el-GR" dirty="0"/>
        </a:p>
      </dgm:t>
    </dgm:pt>
    <dgm:pt modelId="{95B15583-8712-4C85-909C-C9CCC48A8978}" type="parTrans" cxnId="{A34D2FC6-72AF-469E-8366-2620BF1BF1AF}">
      <dgm:prSet/>
      <dgm:spPr/>
      <dgm:t>
        <a:bodyPr/>
        <a:lstStyle/>
        <a:p>
          <a:endParaRPr lang="el-GR"/>
        </a:p>
      </dgm:t>
    </dgm:pt>
    <dgm:pt modelId="{428B3BE6-2A98-4310-92C9-A122FFC68049}" type="sibTrans" cxnId="{A34D2FC6-72AF-469E-8366-2620BF1BF1AF}">
      <dgm:prSet/>
      <dgm:spPr/>
      <dgm:t>
        <a:bodyPr/>
        <a:lstStyle/>
        <a:p>
          <a:endParaRPr lang="el-GR"/>
        </a:p>
      </dgm:t>
    </dgm:pt>
    <dgm:pt modelId="{C6D8624D-5DE5-4246-BB29-76620B654640}">
      <dgm:prSet phldrT="[Text]" custT="1"/>
      <dgm:spPr/>
      <dgm:t>
        <a:bodyPr/>
        <a:lstStyle/>
        <a:p>
          <a:pPr algn="just"/>
          <a:r>
            <a:rPr lang="el-GR" sz="3200" dirty="0" smtClean="0"/>
            <a:t>Οι εκποιήσεις και η παύση ζημιογόνων δραστηριοτήτων που είναι αναγκαίες για την αποκατάσταση της βιωσιμότητας δε θεωρούνται επαρκή μέτρα</a:t>
          </a:r>
          <a:endParaRPr lang="el-GR" sz="3200" dirty="0"/>
        </a:p>
      </dgm:t>
    </dgm:pt>
    <dgm:pt modelId="{E9A09CF0-7FE0-4AAB-A9A1-840BBA99C0F0}" type="parTrans" cxnId="{42110B25-77B2-430F-849C-1C3409A05761}">
      <dgm:prSet/>
      <dgm:spPr/>
      <dgm:t>
        <a:bodyPr/>
        <a:lstStyle/>
        <a:p>
          <a:endParaRPr lang="el-GR"/>
        </a:p>
      </dgm:t>
    </dgm:pt>
    <dgm:pt modelId="{6647B828-BD1D-4FC4-89C2-94E0AFC2C903}" type="sibTrans" cxnId="{42110B25-77B2-430F-849C-1C3409A05761}">
      <dgm:prSet/>
      <dgm:spPr/>
      <dgm:t>
        <a:bodyPr/>
        <a:lstStyle/>
        <a:p>
          <a:endParaRPr lang="el-GR"/>
        </a:p>
      </dgm:t>
    </dgm:pt>
    <dgm:pt modelId="{326DD9C1-C742-4979-B674-A3790DC96A85}">
      <dgm:prSet phldrT="[Text]" custT="1"/>
      <dgm:spPr/>
      <dgm:t>
        <a:bodyPr/>
        <a:lstStyle/>
        <a:p>
          <a:pPr algn="just"/>
          <a:r>
            <a:rPr lang="el-GR" sz="3200" dirty="0" smtClean="0"/>
            <a:t>Πρέπει να μην επιδεινώνουν την υπάρχουσα διάρθρωση της αγοράς  π.χ. εκποιήσεις μεμονωμένων επιχειρήσεων εν λειτουργία και όχι περιουσιακών στοιχείων)</a:t>
          </a:r>
          <a:endParaRPr lang="el-GR" sz="3200" dirty="0"/>
        </a:p>
      </dgm:t>
    </dgm:pt>
    <dgm:pt modelId="{7DBD17F0-7037-460F-AAB5-E28163C31C9D}" type="parTrans" cxnId="{F181A0BD-EBD8-4094-A938-521C712B5AEB}">
      <dgm:prSet/>
      <dgm:spPr/>
      <dgm:t>
        <a:bodyPr/>
        <a:lstStyle/>
        <a:p>
          <a:endParaRPr lang="el-GR"/>
        </a:p>
      </dgm:t>
    </dgm:pt>
    <dgm:pt modelId="{544CAEE2-ECF8-41E5-8963-6DF8B33F55D3}" type="sibTrans" cxnId="{F181A0BD-EBD8-4094-A938-521C712B5AEB}">
      <dgm:prSet/>
      <dgm:spPr/>
      <dgm:t>
        <a:bodyPr/>
        <a:lstStyle/>
        <a:p>
          <a:endParaRPr lang="el-GR"/>
        </a:p>
      </dgm:t>
    </dgm:pt>
    <dgm:pt modelId="{257C056F-5DCE-4426-A0EC-26B321874965}">
      <dgm:prSet phldrT="[Text]" custT="1"/>
      <dgm:spPr/>
      <dgm:t>
        <a:bodyPr/>
        <a:lstStyle/>
        <a:p>
          <a:pPr algn="just"/>
          <a:r>
            <a:rPr lang="el-GR" sz="3200" dirty="0" smtClean="0"/>
            <a:t> Πρέπει να μην υπονομεύουν την ίδια τη βιωσιμότητα της επιχείρησης </a:t>
          </a:r>
          <a:endParaRPr lang="el-GR" sz="3200" dirty="0"/>
        </a:p>
      </dgm:t>
    </dgm:pt>
    <dgm:pt modelId="{FAD9B4B6-9121-45A7-BBC9-F5BD25AB779C}" type="sibTrans" cxnId="{773AA5E5-F540-49CD-92DA-7DFF57D424A6}">
      <dgm:prSet/>
      <dgm:spPr/>
      <dgm:t>
        <a:bodyPr/>
        <a:lstStyle/>
        <a:p>
          <a:endParaRPr lang="el-GR"/>
        </a:p>
      </dgm:t>
    </dgm:pt>
    <dgm:pt modelId="{2EFC9397-0E37-43E8-A79C-A195F2007F82}" type="parTrans" cxnId="{773AA5E5-F540-49CD-92DA-7DFF57D424A6}">
      <dgm:prSet/>
      <dgm:spPr/>
      <dgm:t>
        <a:bodyPr/>
        <a:lstStyle/>
        <a:p>
          <a:endParaRPr lang="el-GR"/>
        </a:p>
      </dgm:t>
    </dgm:pt>
    <dgm:pt modelId="{588D9A77-F84A-4A65-AE4F-D679D68CF305}" type="pres">
      <dgm:prSet presAssocID="{341536B2-59C7-4DE0-B965-3015B3E67A6A}" presName="linear" presStyleCnt="0">
        <dgm:presLayoutVars>
          <dgm:animLvl val="lvl"/>
          <dgm:resizeHandles val="exact"/>
        </dgm:presLayoutVars>
      </dgm:prSet>
      <dgm:spPr/>
      <dgm:t>
        <a:bodyPr/>
        <a:lstStyle/>
        <a:p>
          <a:endParaRPr lang="el-GR"/>
        </a:p>
      </dgm:t>
    </dgm:pt>
    <dgm:pt modelId="{C6490D50-AD24-44EC-8204-B369D790B49F}" type="pres">
      <dgm:prSet presAssocID="{214FC7BF-5126-4E12-94C8-F0185F2D72D5}" presName="parentText" presStyleLbl="node1" presStyleIdx="0" presStyleCnt="1" custScaleY="48483" custLinFactNeighborY="-26226">
        <dgm:presLayoutVars>
          <dgm:chMax val="0"/>
          <dgm:bulletEnabled val="1"/>
        </dgm:presLayoutVars>
      </dgm:prSet>
      <dgm:spPr/>
      <dgm:t>
        <a:bodyPr/>
        <a:lstStyle/>
        <a:p>
          <a:endParaRPr lang="el-GR"/>
        </a:p>
      </dgm:t>
    </dgm:pt>
    <dgm:pt modelId="{E0138DB3-1EBF-4A2C-9C6B-C31C32FA35F3}" type="pres">
      <dgm:prSet presAssocID="{214FC7BF-5126-4E12-94C8-F0185F2D72D5}" presName="childText" presStyleLbl="revTx" presStyleIdx="0" presStyleCnt="1" custScaleY="100002">
        <dgm:presLayoutVars>
          <dgm:bulletEnabled val="1"/>
        </dgm:presLayoutVars>
      </dgm:prSet>
      <dgm:spPr/>
      <dgm:t>
        <a:bodyPr/>
        <a:lstStyle/>
        <a:p>
          <a:endParaRPr lang="el-GR"/>
        </a:p>
      </dgm:t>
    </dgm:pt>
  </dgm:ptLst>
  <dgm:cxnLst>
    <dgm:cxn modelId="{C5976AE9-624A-472A-B2FD-CB39C76D9BAE}" type="presOf" srcId="{C6D8624D-5DE5-4246-BB29-76620B654640}" destId="{E0138DB3-1EBF-4A2C-9C6B-C31C32FA35F3}" srcOrd="0" destOrd="0" presId="urn:microsoft.com/office/officeart/2005/8/layout/vList2"/>
    <dgm:cxn modelId="{9B7D60F8-20E8-4F53-9D06-0666D806965A}" type="presOf" srcId="{257C056F-5DCE-4426-A0EC-26B321874965}" destId="{E0138DB3-1EBF-4A2C-9C6B-C31C32FA35F3}" srcOrd="0" destOrd="1" presId="urn:microsoft.com/office/officeart/2005/8/layout/vList2"/>
    <dgm:cxn modelId="{5756D59E-219B-45EE-B6E3-E5491BE22D08}" type="presOf" srcId="{341536B2-59C7-4DE0-B965-3015B3E67A6A}" destId="{588D9A77-F84A-4A65-AE4F-D679D68CF305}" srcOrd="0" destOrd="0" presId="urn:microsoft.com/office/officeart/2005/8/layout/vList2"/>
    <dgm:cxn modelId="{18692598-E014-47D0-811F-766A1D79C7A8}" type="presOf" srcId="{214FC7BF-5126-4E12-94C8-F0185F2D72D5}" destId="{C6490D50-AD24-44EC-8204-B369D790B49F}" srcOrd="0" destOrd="0" presId="urn:microsoft.com/office/officeart/2005/8/layout/vList2"/>
    <dgm:cxn modelId="{A34D2FC6-72AF-469E-8366-2620BF1BF1AF}" srcId="{341536B2-59C7-4DE0-B965-3015B3E67A6A}" destId="{214FC7BF-5126-4E12-94C8-F0185F2D72D5}" srcOrd="0" destOrd="0" parTransId="{95B15583-8712-4C85-909C-C9CCC48A8978}" sibTransId="{428B3BE6-2A98-4310-92C9-A122FFC68049}"/>
    <dgm:cxn modelId="{773AA5E5-F540-49CD-92DA-7DFF57D424A6}" srcId="{214FC7BF-5126-4E12-94C8-F0185F2D72D5}" destId="{257C056F-5DCE-4426-A0EC-26B321874965}" srcOrd="1" destOrd="0" parTransId="{2EFC9397-0E37-43E8-A79C-A195F2007F82}" sibTransId="{FAD9B4B6-9121-45A7-BBC9-F5BD25AB779C}"/>
    <dgm:cxn modelId="{F181A0BD-EBD8-4094-A938-521C712B5AEB}" srcId="{214FC7BF-5126-4E12-94C8-F0185F2D72D5}" destId="{326DD9C1-C742-4979-B674-A3790DC96A85}" srcOrd="2" destOrd="0" parTransId="{7DBD17F0-7037-460F-AAB5-E28163C31C9D}" sibTransId="{544CAEE2-ECF8-41E5-8963-6DF8B33F55D3}"/>
    <dgm:cxn modelId="{7FCF514E-A716-45FB-82EB-4F90E60AAD65}" type="presOf" srcId="{326DD9C1-C742-4979-B674-A3790DC96A85}" destId="{E0138DB3-1EBF-4A2C-9C6B-C31C32FA35F3}" srcOrd="0" destOrd="2" presId="urn:microsoft.com/office/officeart/2005/8/layout/vList2"/>
    <dgm:cxn modelId="{42110B25-77B2-430F-849C-1C3409A05761}" srcId="{214FC7BF-5126-4E12-94C8-F0185F2D72D5}" destId="{C6D8624D-5DE5-4246-BB29-76620B654640}" srcOrd="0" destOrd="0" parTransId="{E9A09CF0-7FE0-4AAB-A9A1-840BBA99C0F0}" sibTransId="{6647B828-BD1D-4FC4-89C2-94E0AFC2C903}"/>
    <dgm:cxn modelId="{8EDC6C49-3D54-446D-B56A-1FD7DAC8F894}" type="presParOf" srcId="{588D9A77-F84A-4A65-AE4F-D679D68CF305}" destId="{C6490D50-AD24-44EC-8204-B369D790B49F}" srcOrd="0" destOrd="0" presId="urn:microsoft.com/office/officeart/2005/8/layout/vList2"/>
    <dgm:cxn modelId="{39ADD74F-BCD2-4E93-A24B-3930275516AC}" type="presParOf" srcId="{588D9A77-F84A-4A65-AE4F-D679D68CF305}" destId="{E0138DB3-1EBF-4A2C-9C6B-C31C32FA35F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533CB2-0FDF-44F4-B2FC-C3AE2E451C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29261B75-4B18-41EE-9657-CD2A833BAC0A}">
      <dgm:prSet phldrT="[Text]"/>
      <dgm:spPr/>
      <dgm:t>
        <a:bodyPr/>
        <a:lstStyle/>
        <a:p>
          <a:pPr algn="l"/>
          <a:endParaRPr lang="el-GR" sz="2700" dirty="0"/>
        </a:p>
      </dgm:t>
    </dgm:pt>
    <dgm:pt modelId="{3447E222-9874-4258-B89E-E8E732BBBAD5}" type="parTrans" cxnId="{8B8F5958-B466-4CDA-973F-BF1F8BE3C6A5}">
      <dgm:prSet/>
      <dgm:spPr/>
      <dgm:t>
        <a:bodyPr/>
        <a:lstStyle/>
        <a:p>
          <a:endParaRPr lang="el-GR"/>
        </a:p>
      </dgm:t>
    </dgm:pt>
    <dgm:pt modelId="{26BB6F78-DC52-4CB9-A38A-0D3F2E77E102}" type="sibTrans" cxnId="{8B8F5958-B466-4CDA-973F-BF1F8BE3C6A5}">
      <dgm:prSet/>
      <dgm:spPr/>
      <dgm:t>
        <a:bodyPr/>
        <a:lstStyle/>
        <a:p>
          <a:endParaRPr lang="el-GR"/>
        </a:p>
      </dgm:t>
    </dgm:pt>
    <dgm:pt modelId="{CCE95A66-E21F-43BE-9A46-FB657B7D04B4}">
      <dgm:prSet phldrT="[Text]"/>
      <dgm:spPr/>
      <dgm:t>
        <a:bodyPr/>
        <a:lstStyle/>
        <a:p>
          <a:pPr algn="l"/>
          <a:endParaRPr lang="el-GR" sz="2700" dirty="0"/>
        </a:p>
      </dgm:t>
    </dgm:pt>
    <dgm:pt modelId="{EC0B0420-0F8A-491B-9514-389C3414F9EB}" type="parTrans" cxnId="{4304195D-79F9-44AC-B91B-4D9DCC998F83}">
      <dgm:prSet/>
      <dgm:spPr/>
      <dgm:t>
        <a:bodyPr/>
        <a:lstStyle/>
        <a:p>
          <a:endParaRPr lang="el-GR"/>
        </a:p>
      </dgm:t>
    </dgm:pt>
    <dgm:pt modelId="{D1F6E1E1-B8F5-4F91-9378-BFD1077F1164}" type="sibTrans" cxnId="{4304195D-79F9-44AC-B91B-4D9DCC998F83}">
      <dgm:prSet/>
      <dgm:spPr/>
      <dgm:t>
        <a:bodyPr/>
        <a:lstStyle/>
        <a:p>
          <a:endParaRPr lang="el-GR"/>
        </a:p>
      </dgm:t>
    </dgm:pt>
    <dgm:pt modelId="{0A3264E0-33CF-45C1-A321-815977E46FAE}">
      <dgm:prSet phldrT="[Text]"/>
      <dgm:spPr/>
      <dgm:t>
        <a:bodyPr/>
        <a:lstStyle/>
        <a:p>
          <a:pPr algn="l"/>
          <a:endParaRPr lang="el-GR" sz="2700" dirty="0"/>
        </a:p>
      </dgm:t>
    </dgm:pt>
    <dgm:pt modelId="{E1F909F8-03E1-45B6-8251-C868E659C052}" type="parTrans" cxnId="{34A52059-09F3-424D-92DA-50EF6CEEED42}">
      <dgm:prSet/>
      <dgm:spPr/>
      <dgm:t>
        <a:bodyPr/>
        <a:lstStyle/>
        <a:p>
          <a:endParaRPr lang="el-GR"/>
        </a:p>
      </dgm:t>
    </dgm:pt>
    <dgm:pt modelId="{283AC3A5-E6ED-4C0E-B6BC-38942DC6EDBE}" type="sibTrans" cxnId="{34A52059-09F3-424D-92DA-50EF6CEEED42}">
      <dgm:prSet/>
      <dgm:spPr/>
      <dgm:t>
        <a:bodyPr/>
        <a:lstStyle/>
        <a:p>
          <a:endParaRPr lang="el-GR"/>
        </a:p>
      </dgm:t>
    </dgm:pt>
    <dgm:pt modelId="{9DD8DCCE-E7B5-48A1-BD08-FDB49A6DC352}">
      <dgm:prSet phldrT="[Text]" custT="1"/>
      <dgm:spPr/>
      <dgm:t>
        <a:bodyPr/>
        <a:lstStyle/>
        <a:p>
          <a:r>
            <a:rPr lang="el-GR" sz="3600" dirty="0" smtClean="0"/>
            <a:t> </a:t>
          </a:r>
          <a:r>
            <a:rPr lang="el-GR" sz="2800" dirty="0" smtClean="0"/>
            <a:t>Ενίσχυση διάσωσης του 2005  (Απόφαση της  3.5.2005) </a:t>
          </a:r>
          <a:endParaRPr lang="el-GR" sz="2800" dirty="0"/>
        </a:p>
      </dgm:t>
    </dgm:pt>
    <dgm:pt modelId="{80919BFD-35B0-4734-AE97-FF433A324B1C}" type="sibTrans" cxnId="{B769AC2F-D3F0-4957-96BF-FB10583F3394}">
      <dgm:prSet/>
      <dgm:spPr/>
      <dgm:t>
        <a:bodyPr/>
        <a:lstStyle/>
        <a:p>
          <a:endParaRPr lang="el-GR"/>
        </a:p>
      </dgm:t>
    </dgm:pt>
    <dgm:pt modelId="{274EFF5B-AD2D-4D24-9653-57C54E943462}" type="parTrans" cxnId="{B769AC2F-D3F0-4957-96BF-FB10583F3394}">
      <dgm:prSet/>
      <dgm:spPr/>
      <dgm:t>
        <a:bodyPr/>
        <a:lstStyle/>
        <a:p>
          <a:endParaRPr lang="el-GR"/>
        </a:p>
      </dgm:t>
    </dgm:pt>
    <dgm:pt modelId="{53881548-7A26-431C-95A9-2AE8AD2D623C}">
      <dgm:prSet phldrT="[Text]" custT="1"/>
      <dgm:spPr/>
      <dgm:t>
        <a:bodyPr/>
        <a:lstStyle/>
        <a:p>
          <a:pPr algn="l"/>
          <a:endParaRPr lang="el-GR" sz="2400" dirty="0" smtClean="0"/>
        </a:p>
      </dgm:t>
    </dgm:pt>
    <dgm:pt modelId="{164A0039-F9FC-4C8C-8562-039D13035A1E}" type="parTrans" cxnId="{50588217-580F-4495-92D7-C0E972BE66C6}">
      <dgm:prSet/>
      <dgm:spPr/>
      <dgm:t>
        <a:bodyPr/>
        <a:lstStyle/>
        <a:p>
          <a:endParaRPr lang="el-GR"/>
        </a:p>
      </dgm:t>
    </dgm:pt>
    <dgm:pt modelId="{804B1E0C-930C-4500-B3C7-153F36DF40A6}" type="sibTrans" cxnId="{50588217-580F-4495-92D7-C0E972BE66C6}">
      <dgm:prSet/>
      <dgm:spPr/>
      <dgm:t>
        <a:bodyPr/>
        <a:lstStyle/>
        <a:p>
          <a:endParaRPr lang="el-GR"/>
        </a:p>
      </dgm:t>
    </dgm:pt>
    <dgm:pt modelId="{F1AB8FBC-F192-4749-A67A-C31DDF443E29}">
      <dgm:prSet phldrT="[Text]" custT="1"/>
      <dgm:spPr/>
      <dgm:t>
        <a:bodyPr/>
        <a:lstStyle/>
        <a:p>
          <a:pPr algn="l"/>
          <a:endParaRPr lang="el-GR" sz="3600" dirty="0"/>
        </a:p>
      </dgm:t>
    </dgm:pt>
    <dgm:pt modelId="{8ABBE001-F013-4823-8F23-BE49430BE4A3}" type="parTrans" cxnId="{5A7194D3-2CF8-44F5-ACA2-966FDD5C8E33}">
      <dgm:prSet/>
      <dgm:spPr/>
      <dgm:t>
        <a:bodyPr/>
        <a:lstStyle/>
        <a:p>
          <a:endParaRPr lang="el-GR"/>
        </a:p>
      </dgm:t>
    </dgm:pt>
    <dgm:pt modelId="{7A23EEFF-3840-4F5B-B737-941428437A3C}" type="sibTrans" cxnId="{5A7194D3-2CF8-44F5-ACA2-966FDD5C8E33}">
      <dgm:prSet/>
      <dgm:spPr/>
      <dgm:t>
        <a:bodyPr/>
        <a:lstStyle/>
        <a:p>
          <a:endParaRPr lang="el-GR"/>
        </a:p>
      </dgm:t>
    </dgm:pt>
    <dgm:pt modelId="{1765AE22-BCE5-4DB3-822F-5BD6E7333FD1}">
      <dgm:prSet custT="1"/>
      <dgm:spPr/>
      <dgm:t>
        <a:bodyPr/>
        <a:lstStyle/>
        <a:p>
          <a:pPr algn="l"/>
          <a:endParaRPr lang="el-GR" sz="2400" dirty="0"/>
        </a:p>
      </dgm:t>
    </dgm:pt>
    <dgm:pt modelId="{F2A500E3-E14A-4663-9BC8-385704E3E2A5}" type="parTrans" cxnId="{F4A7C1C4-5AA2-4FCB-B84A-684CF262DDF6}">
      <dgm:prSet/>
      <dgm:spPr/>
      <dgm:t>
        <a:bodyPr/>
        <a:lstStyle/>
        <a:p>
          <a:endParaRPr lang="el-GR"/>
        </a:p>
      </dgm:t>
    </dgm:pt>
    <dgm:pt modelId="{412BF511-FB7C-4E07-BCE6-ED3ACA520C9E}" type="sibTrans" cxnId="{F4A7C1C4-5AA2-4FCB-B84A-684CF262DDF6}">
      <dgm:prSet/>
      <dgm:spPr/>
      <dgm:t>
        <a:bodyPr/>
        <a:lstStyle/>
        <a:p>
          <a:endParaRPr lang="el-GR"/>
        </a:p>
      </dgm:t>
    </dgm:pt>
    <dgm:pt modelId="{D09DD619-37D4-417B-8D3C-00B40D2BFE48}">
      <dgm:prSet custT="1"/>
      <dgm:spPr/>
      <dgm:t>
        <a:bodyPr/>
        <a:lstStyle/>
        <a:p>
          <a:pPr algn="l"/>
          <a:endParaRPr lang="el-GR" sz="2400" dirty="0"/>
        </a:p>
      </dgm:t>
    </dgm:pt>
    <dgm:pt modelId="{BE63A52A-D445-4E90-87B8-C5874E249BE0}" type="parTrans" cxnId="{A8C3D3D0-28D6-4543-B8E7-7C5C55772A8D}">
      <dgm:prSet/>
      <dgm:spPr/>
      <dgm:t>
        <a:bodyPr/>
        <a:lstStyle/>
        <a:p>
          <a:endParaRPr lang="el-GR"/>
        </a:p>
      </dgm:t>
    </dgm:pt>
    <dgm:pt modelId="{3A750CAF-22A6-4BE7-987B-37ACC8797C9C}" type="sibTrans" cxnId="{A8C3D3D0-28D6-4543-B8E7-7C5C55772A8D}">
      <dgm:prSet/>
      <dgm:spPr/>
      <dgm:t>
        <a:bodyPr/>
        <a:lstStyle/>
        <a:p>
          <a:endParaRPr lang="el-GR"/>
        </a:p>
      </dgm:t>
    </dgm:pt>
    <dgm:pt modelId="{13CF2556-1718-4C71-9DF9-447011C193D0}">
      <dgm:prSet custT="1"/>
      <dgm:spPr/>
      <dgm:t>
        <a:bodyPr/>
        <a:lstStyle/>
        <a:p>
          <a:pPr algn="l"/>
          <a:r>
            <a:rPr lang="el-GR" sz="2400" dirty="0" smtClean="0"/>
            <a:t>Η εταιρεία χαρακτηρίστηκε ως </a:t>
          </a:r>
          <a:r>
            <a:rPr lang="el-GR" sz="2400" u="sng" dirty="0" smtClean="0"/>
            <a:t>προβληματική επιχείρηση</a:t>
          </a:r>
          <a:r>
            <a:rPr lang="el-GR" sz="2400" u="none" dirty="0" smtClean="0"/>
            <a:t> , διότι μεταξύ εντός 12 μηνών έχασε περίπου  το 50% του εγγεγραμμένου κεφαλαίου της.</a:t>
          </a:r>
          <a:endParaRPr lang="el-GR" sz="2400" u="none" dirty="0"/>
        </a:p>
      </dgm:t>
    </dgm:pt>
    <dgm:pt modelId="{C7D6C3E3-5191-47E3-BC25-BA12BE4C6D65}" type="parTrans" cxnId="{538D6A3F-CD96-4AC6-826E-225504B2C080}">
      <dgm:prSet/>
      <dgm:spPr/>
      <dgm:t>
        <a:bodyPr/>
        <a:lstStyle/>
        <a:p>
          <a:endParaRPr lang="el-GR"/>
        </a:p>
      </dgm:t>
    </dgm:pt>
    <dgm:pt modelId="{5698C619-4BC7-4082-A9DB-C4AF742316B0}" type="sibTrans" cxnId="{538D6A3F-CD96-4AC6-826E-225504B2C080}">
      <dgm:prSet/>
      <dgm:spPr/>
      <dgm:t>
        <a:bodyPr/>
        <a:lstStyle/>
        <a:p>
          <a:endParaRPr lang="el-GR"/>
        </a:p>
      </dgm:t>
    </dgm:pt>
    <dgm:pt modelId="{D917D8B7-EDD8-43F9-B1B3-75610805A65E}">
      <dgm:prSet phldrT="[Text]" custT="1"/>
      <dgm:spPr/>
      <dgm:t>
        <a:bodyPr/>
        <a:lstStyle/>
        <a:p>
          <a:pPr algn="just"/>
          <a:endParaRPr lang="el-GR" sz="2000" dirty="0"/>
        </a:p>
      </dgm:t>
    </dgm:pt>
    <dgm:pt modelId="{A5870CA3-3417-4B72-B9B1-C6466E77FF2E}" type="parTrans" cxnId="{1223AE91-A889-4957-A659-CBFF6B8DD242}">
      <dgm:prSet/>
      <dgm:spPr/>
      <dgm:t>
        <a:bodyPr/>
        <a:lstStyle/>
        <a:p>
          <a:endParaRPr lang="el-GR"/>
        </a:p>
      </dgm:t>
    </dgm:pt>
    <dgm:pt modelId="{FD66EDE0-F58C-4F6C-8F1F-0BA3D61DE447}" type="sibTrans" cxnId="{1223AE91-A889-4957-A659-CBFF6B8DD242}">
      <dgm:prSet/>
      <dgm:spPr/>
      <dgm:t>
        <a:bodyPr/>
        <a:lstStyle/>
        <a:p>
          <a:endParaRPr lang="el-GR"/>
        </a:p>
      </dgm:t>
    </dgm:pt>
    <dgm:pt modelId="{BE6E51BC-EC2F-4B91-A95B-5E4EB669217B}">
      <dgm:prSet custT="1"/>
      <dgm:spPr/>
      <dgm:t>
        <a:bodyPr/>
        <a:lstStyle/>
        <a:p>
          <a:pPr algn="l"/>
          <a:endParaRPr lang="el-GR" sz="2400" u="none" dirty="0"/>
        </a:p>
      </dgm:t>
    </dgm:pt>
    <dgm:pt modelId="{3312800A-CEF5-4D38-941F-E0FBC5B2810A}" type="sibTrans" cxnId="{327E9C88-9038-4A70-AED7-CF278AABF0F3}">
      <dgm:prSet/>
      <dgm:spPr/>
      <dgm:t>
        <a:bodyPr/>
        <a:lstStyle/>
        <a:p>
          <a:endParaRPr lang="el-GR"/>
        </a:p>
      </dgm:t>
    </dgm:pt>
    <dgm:pt modelId="{E63CB39B-B809-49C9-B337-A77A58A89076}" type="parTrans" cxnId="{327E9C88-9038-4A70-AED7-CF278AABF0F3}">
      <dgm:prSet/>
      <dgm:spPr/>
      <dgm:t>
        <a:bodyPr/>
        <a:lstStyle/>
        <a:p>
          <a:endParaRPr lang="el-GR"/>
        </a:p>
      </dgm:t>
    </dgm:pt>
    <dgm:pt modelId="{DD0E0D22-58BC-4D6D-B037-D09EE5BE335D}">
      <dgm:prSet custT="1"/>
      <dgm:spPr/>
      <dgm:t>
        <a:bodyPr/>
        <a:lstStyle/>
        <a:p>
          <a:pPr algn="l"/>
          <a:r>
            <a:rPr lang="el-GR" sz="2400" u="none" dirty="0" smtClean="0"/>
            <a:t>Η ενίσχυση δικαιολογείται «</a:t>
          </a:r>
          <a:r>
            <a:rPr lang="el-GR" sz="2400" i="1" u="none" dirty="0" smtClean="0"/>
            <a:t>για σοβαρούς κοινωνικούς λόγους</a:t>
          </a:r>
          <a:r>
            <a:rPr lang="el-GR" sz="2400" u="none" dirty="0" smtClean="0"/>
            <a:t>». -προστατεύει την απασχόληση 1700 εργαζομένων των ΚΑ καθώς και άλλων 700 απασχολούμενων στις υπόλοιπες εταιρείες του ομίλου</a:t>
          </a:r>
          <a:endParaRPr lang="el-GR" sz="2400" u="none" dirty="0"/>
        </a:p>
      </dgm:t>
    </dgm:pt>
    <dgm:pt modelId="{7F4624C4-A246-4891-B41B-7817155C57B3}" type="sibTrans" cxnId="{8574DC4C-6368-4763-BA04-D0802FF60BBF}">
      <dgm:prSet/>
      <dgm:spPr/>
      <dgm:t>
        <a:bodyPr/>
        <a:lstStyle/>
        <a:p>
          <a:endParaRPr lang="el-GR"/>
        </a:p>
      </dgm:t>
    </dgm:pt>
    <dgm:pt modelId="{90D6AFFE-D0D3-4F8A-B35A-9636A2729D30}" type="parTrans" cxnId="{8574DC4C-6368-4763-BA04-D0802FF60BBF}">
      <dgm:prSet/>
      <dgm:spPr/>
      <dgm:t>
        <a:bodyPr/>
        <a:lstStyle/>
        <a:p>
          <a:endParaRPr lang="el-GR"/>
        </a:p>
      </dgm:t>
    </dgm:pt>
    <dgm:pt modelId="{185B6360-E6BD-4904-9003-98CECD1E79C0}">
      <dgm:prSet custT="1"/>
      <dgm:spPr/>
      <dgm:t>
        <a:bodyPr/>
        <a:lstStyle/>
        <a:p>
          <a:pPr algn="l"/>
          <a:r>
            <a:rPr lang="el-GR" sz="2400" u="none" dirty="0" smtClean="0"/>
            <a:t>Δεν έχει  «</a:t>
          </a:r>
          <a:r>
            <a:rPr lang="el-GR" sz="2400" i="1" u="none" dirty="0" smtClean="0"/>
            <a:t>ανεπίτρεπτα αρνητικές επιπτώσεις σε άλλα κράτη μέλη</a:t>
          </a:r>
          <a:r>
            <a:rPr lang="el-GR" sz="2400" u="none" dirty="0" smtClean="0"/>
            <a:t>», αφού οι ΚΑ έχουν μόνο 12 αεροσκάφη και μερίδιο μόλις 0,49% στην αγορά ενδοευρωπαϊκών υπηρεσιών προγραμματισμένων πτήσεων</a:t>
          </a:r>
          <a:endParaRPr lang="el-GR" sz="2400" u="none" dirty="0"/>
        </a:p>
      </dgm:t>
    </dgm:pt>
    <dgm:pt modelId="{8A129EA7-E508-4B33-A3AA-4C9878E0B54A}" type="parTrans" cxnId="{F1A02547-58A7-4DA6-9541-2B6955734490}">
      <dgm:prSet/>
      <dgm:spPr/>
      <dgm:t>
        <a:bodyPr/>
        <a:lstStyle/>
        <a:p>
          <a:endParaRPr lang="el-GR"/>
        </a:p>
      </dgm:t>
    </dgm:pt>
    <dgm:pt modelId="{851075BB-9FF8-411C-A051-20092D30A73C}" type="sibTrans" cxnId="{F1A02547-58A7-4DA6-9541-2B6955734490}">
      <dgm:prSet/>
      <dgm:spPr/>
      <dgm:t>
        <a:bodyPr/>
        <a:lstStyle/>
        <a:p>
          <a:endParaRPr lang="el-GR"/>
        </a:p>
      </dgm:t>
    </dgm:pt>
    <dgm:pt modelId="{4418B5B6-564E-41A1-A015-F61D4010312C}">
      <dgm:prSet custT="1"/>
      <dgm:spPr/>
      <dgm:t>
        <a:bodyPr/>
        <a:lstStyle/>
        <a:p>
          <a:pPr algn="l"/>
          <a:r>
            <a:rPr lang="en-US" sz="2400" u="none" dirty="0" smtClean="0"/>
            <a:t>H </a:t>
          </a:r>
          <a:r>
            <a:rPr lang="el-GR" sz="2400" u="none" dirty="0" smtClean="0"/>
            <a:t>ενίσχυση είναι υπό την μορφή εγγύησης δανείου και δε ξεπερνά το απαραίτητο ποσό που χρειάζεται η εταιρεία για το εξάμηνο (51 εκ. Ευρώ) </a:t>
          </a:r>
          <a:endParaRPr lang="el-GR" sz="2400" u="none" dirty="0"/>
        </a:p>
      </dgm:t>
    </dgm:pt>
    <dgm:pt modelId="{9DD1A59D-63E0-414D-A550-42EBAA7160E8}" type="parTrans" cxnId="{F83DC4D5-902E-4C27-9991-D9369FF8F2D6}">
      <dgm:prSet/>
      <dgm:spPr/>
      <dgm:t>
        <a:bodyPr/>
        <a:lstStyle/>
        <a:p>
          <a:endParaRPr lang="el-GR"/>
        </a:p>
      </dgm:t>
    </dgm:pt>
    <dgm:pt modelId="{6371163C-3328-4F5A-97ED-C4C8750AA768}" type="sibTrans" cxnId="{F83DC4D5-902E-4C27-9991-D9369FF8F2D6}">
      <dgm:prSet/>
      <dgm:spPr/>
      <dgm:t>
        <a:bodyPr/>
        <a:lstStyle/>
        <a:p>
          <a:endParaRPr lang="el-GR"/>
        </a:p>
      </dgm:t>
    </dgm:pt>
    <dgm:pt modelId="{04C7394E-827B-434C-82B6-815FBCE328CE}">
      <dgm:prSet custT="1"/>
      <dgm:spPr/>
      <dgm:t>
        <a:bodyPr/>
        <a:lstStyle/>
        <a:p>
          <a:pPr algn="l"/>
          <a:r>
            <a:rPr lang="el-GR" sz="2400" u="none" dirty="0" smtClean="0"/>
            <a:t>Συνοδεύεται από δέσμευση για υποβολή σχεδίου αναδιάρθρωσης εντός 6 μηνών</a:t>
          </a:r>
          <a:endParaRPr lang="el-GR" sz="2400" u="none" dirty="0"/>
        </a:p>
      </dgm:t>
    </dgm:pt>
    <dgm:pt modelId="{B7272323-841C-4FE3-BA5E-AE17FA1FB418}" type="parTrans" cxnId="{D4F61FD3-8AD5-4DBF-80E8-375F49EBD4C7}">
      <dgm:prSet/>
      <dgm:spPr/>
      <dgm:t>
        <a:bodyPr/>
        <a:lstStyle/>
        <a:p>
          <a:endParaRPr lang="el-GR"/>
        </a:p>
      </dgm:t>
    </dgm:pt>
    <dgm:pt modelId="{1B44E16A-DB72-4A3A-B87E-4D56E1C43E97}" type="sibTrans" cxnId="{D4F61FD3-8AD5-4DBF-80E8-375F49EBD4C7}">
      <dgm:prSet/>
      <dgm:spPr/>
      <dgm:t>
        <a:bodyPr/>
        <a:lstStyle/>
        <a:p>
          <a:endParaRPr lang="el-GR"/>
        </a:p>
      </dgm:t>
    </dgm:pt>
    <dgm:pt modelId="{7B6C036F-B430-4AF1-9CB2-29C7B4DB7025}" type="pres">
      <dgm:prSet presAssocID="{D4533CB2-0FDF-44F4-B2FC-C3AE2E451C65}" presName="linear" presStyleCnt="0">
        <dgm:presLayoutVars>
          <dgm:animLvl val="lvl"/>
          <dgm:resizeHandles val="exact"/>
        </dgm:presLayoutVars>
      </dgm:prSet>
      <dgm:spPr/>
      <dgm:t>
        <a:bodyPr/>
        <a:lstStyle/>
        <a:p>
          <a:endParaRPr lang="el-GR"/>
        </a:p>
      </dgm:t>
    </dgm:pt>
    <dgm:pt modelId="{CD15867B-22C9-45A6-9CD6-D476FF121299}" type="pres">
      <dgm:prSet presAssocID="{9DD8DCCE-E7B5-48A1-BD08-FDB49A6DC352}" presName="parentText" presStyleLbl="node1" presStyleIdx="0" presStyleCnt="1" custScaleY="164098" custLinFactNeighborY="-385">
        <dgm:presLayoutVars>
          <dgm:chMax val="0"/>
          <dgm:bulletEnabled val="1"/>
        </dgm:presLayoutVars>
      </dgm:prSet>
      <dgm:spPr/>
      <dgm:t>
        <a:bodyPr/>
        <a:lstStyle/>
        <a:p>
          <a:endParaRPr lang="el-GR"/>
        </a:p>
      </dgm:t>
    </dgm:pt>
    <dgm:pt modelId="{C42D6763-91C0-46C8-8B6A-20A61F38CDB7}" type="pres">
      <dgm:prSet presAssocID="{9DD8DCCE-E7B5-48A1-BD08-FDB49A6DC352}" presName="childText" presStyleLbl="revTx" presStyleIdx="0" presStyleCnt="1" custAng="0" custScaleX="102408" custScaleY="182407" custLinFactNeighborX="988" custLinFactNeighborY="6184">
        <dgm:presLayoutVars>
          <dgm:bulletEnabled val="1"/>
        </dgm:presLayoutVars>
      </dgm:prSet>
      <dgm:spPr/>
      <dgm:t>
        <a:bodyPr/>
        <a:lstStyle/>
        <a:p>
          <a:endParaRPr lang="el-GR"/>
        </a:p>
      </dgm:t>
    </dgm:pt>
  </dgm:ptLst>
  <dgm:cxnLst>
    <dgm:cxn modelId="{F47EC57C-24A4-4C3F-A615-F27BE49886D4}" type="presOf" srcId="{9DD8DCCE-E7B5-48A1-BD08-FDB49A6DC352}" destId="{CD15867B-22C9-45A6-9CD6-D476FF121299}" srcOrd="0" destOrd="0" presId="urn:microsoft.com/office/officeart/2005/8/layout/vList2"/>
    <dgm:cxn modelId="{9303B771-9C14-4B6D-B1CC-1B814B54F8A5}" type="presOf" srcId="{04C7394E-827B-434C-82B6-815FBCE328CE}" destId="{C42D6763-91C0-46C8-8B6A-20A61F38CDB7}" srcOrd="0" destOrd="5" presId="urn:microsoft.com/office/officeart/2005/8/layout/vList2"/>
    <dgm:cxn modelId="{3BB8259C-9CA2-464C-B9DE-9B17E5E7091B}" type="presOf" srcId="{F1AB8FBC-F192-4749-A67A-C31DDF443E29}" destId="{C42D6763-91C0-46C8-8B6A-20A61F38CDB7}" srcOrd="0" destOrd="9" presId="urn:microsoft.com/office/officeart/2005/8/layout/vList2"/>
    <dgm:cxn modelId="{052F5EAF-8084-4C95-9858-1312176B394D}" type="presOf" srcId="{29261B75-4B18-41EE-9657-CD2A833BAC0A}" destId="{C42D6763-91C0-46C8-8B6A-20A61F38CDB7}" srcOrd="0" destOrd="13" presId="urn:microsoft.com/office/officeart/2005/8/layout/vList2"/>
    <dgm:cxn modelId="{1223AE91-A889-4957-A659-CBFF6B8DD242}" srcId="{9DD8DCCE-E7B5-48A1-BD08-FDB49A6DC352}" destId="{D917D8B7-EDD8-43F9-B1B3-75610805A65E}" srcOrd="0" destOrd="0" parTransId="{A5870CA3-3417-4B72-B9B1-C6466E77FF2E}" sibTransId="{FD66EDE0-F58C-4F6C-8F1F-0BA3D61DE447}"/>
    <dgm:cxn modelId="{538D6A3F-CD96-4AC6-826E-225504B2C080}" srcId="{9DD8DCCE-E7B5-48A1-BD08-FDB49A6DC352}" destId="{13CF2556-1718-4C71-9DF9-447011C193D0}" srcOrd="1" destOrd="0" parTransId="{C7D6C3E3-5191-47E3-BC25-BA12BE4C6D65}" sibTransId="{5698C619-4BC7-4082-A9DB-C4AF742316B0}"/>
    <dgm:cxn modelId="{2721C4EE-8612-4995-8CAB-63FF57B30712}" type="presOf" srcId="{53881548-7A26-431C-95A9-2AE8AD2D623C}" destId="{C42D6763-91C0-46C8-8B6A-20A61F38CDB7}" srcOrd="0" destOrd="10" presId="urn:microsoft.com/office/officeart/2005/8/layout/vList2"/>
    <dgm:cxn modelId="{34A52059-09F3-424D-92DA-50EF6CEEED42}" srcId="{9DD8DCCE-E7B5-48A1-BD08-FDB49A6DC352}" destId="{0A3264E0-33CF-45C1-A321-815977E46FAE}" srcOrd="11" destOrd="0" parTransId="{E1F909F8-03E1-45B6-8251-C868E659C052}" sibTransId="{283AC3A5-E6ED-4C0E-B6BC-38942DC6EDBE}"/>
    <dgm:cxn modelId="{327E9C88-9038-4A70-AED7-CF278AABF0F3}" srcId="{9DD8DCCE-E7B5-48A1-BD08-FDB49A6DC352}" destId="{BE6E51BC-EC2F-4B91-A95B-5E4EB669217B}" srcOrd="6" destOrd="0" parTransId="{E63CB39B-B809-49C9-B337-A77A58A89076}" sibTransId="{3312800A-CEF5-4D38-941F-E0FBC5B2810A}"/>
    <dgm:cxn modelId="{8B8F5958-B466-4CDA-973F-BF1F8BE3C6A5}" srcId="{9DD8DCCE-E7B5-48A1-BD08-FDB49A6DC352}" destId="{29261B75-4B18-41EE-9657-CD2A833BAC0A}" srcOrd="13" destOrd="0" parTransId="{3447E222-9874-4258-B89E-E8E732BBBAD5}" sibTransId="{26BB6F78-DC52-4CB9-A38A-0D3F2E77E102}"/>
    <dgm:cxn modelId="{F83DC4D5-902E-4C27-9991-D9369FF8F2D6}" srcId="{9DD8DCCE-E7B5-48A1-BD08-FDB49A6DC352}" destId="{4418B5B6-564E-41A1-A015-F61D4010312C}" srcOrd="4" destOrd="0" parTransId="{9DD1A59D-63E0-414D-A550-42EBAA7160E8}" sibTransId="{6371163C-3328-4F5A-97ED-C4C8750AA768}"/>
    <dgm:cxn modelId="{D16B3476-AF50-4910-9D10-1A7CBF03D87E}" type="presOf" srcId="{13CF2556-1718-4C71-9DF9-447011C193D0}" destId="{C42D6763-91C0-46C8-8B6A-20A61F38CDB7}" srcOrd="0" destOrd="1" presId="urn:microsoft.com/office/officeart/2005/8/layout/vList2"/>
    <dgm:cxn modelId="{F5EBAC07-6591-42E6-8CDB-0CA937DB03A3}" type="presOf" srcId="{DD0E0D22-58BC-4D6D-B037-D09EE5BE335D}" destId="{C42D6763-91C0-46C8-8B6A-20A61F38CDB7}" srcOrd="0" destOrd="2" presId="urn:microsoft.com/office/officeart/2005/8/layout/vList2"/>
    <dgm:cxn modelId="{D72BAF1B-4805-4E5A-9ECA-CE36FED74B99}" type="presOf" srcId="{1765AE22-BCE5-4DB3-822F-5BD6E7333FD1}" destId="{C42D6763-91C0-46C8-8B6A-20A61F38CDB7}" srcOrd="0" destOrd="8" presId="urn:microsoft.com/office/officeart/2005/8/layout/vList2"/>
    <dgm:cxn modelId="{A76422A7-071A-4E85-AF59-F2110C54E171}" type="presOf" srcId="{BE6E51BC-EC2F-4B91-A95B-5E4EB669217B}" destId="{C42D6763-91C0-46C8-8B6A-20A61F38CDB7}" srcOrd="0" destOrd="6" presId="urn:microsoft.com/office/officeart/2005/8/layout/vList2"/>
    <dgm:cxn modelId="{8574DC4C-6368-4763-BA04-D0802FF60BBF}" srcId="{9DD8DCCE-E7B5-48A1-BD08-FDB49A6DC352}" destId="{DD0E0D22-58BC-4D6D-B037-D09EE5BE335D}" srcOrd="2" destOrd="0" parTransId="{90D6AFFE-D0D3-4F8A-B35A-9636A2729D30}" sibTransId="{7F4624C4-A246-4891-B41B-7817155C57B3}"/>
    <dgm:cxn modelId="{C0D64D2C-A93D-4770-9F1E-9CECE9F734CE}" type="presOf" srcId="{D917D8B7-EDD8-43F9-B1B3-75610805A65E}" destId="{C42D6763-91C0-46C8-8B6A-20A61F38CDB7}" srcOrd="0" destOrd="0" presId="urn:microsoft.com/office/officeart/2005/8/layout/vList2"/>
    <dgm:cxn modelId="{3CE6744D-B780-42C2-8245-D0697F01198F}" type="presOf" srcId="{CCE95A66-E21F-43BE-9A46-FB657B7D04B4}" destId="{C42D6763-91C0-46C8-8B6A-20A61F38CDB7}" srcOrd="0" destOrd="12" presId="urn:microsoft.com/office/officeart/2005/8/layout/vList2"/>
    <dgm:cxn modelId="{A11A3B55-9A11-4447-A9C2-5C02FD313992}" type="presOf" srcId="{4418B5B6-564E-41A1-A015-F61D4010312C}" destId="{C42D6763-91C0-46C8-8B6A-20A61F38CDB7}" srcOrd="0" destOrd="4" presId="urn:microsoft.com/office/officeart/2005/8/layout/vList2"/>
    <dgm:cxn modelId="{3489523E-9E6F-4252-BF95-0345357ACA7F}" type="presOf" srcId="{D09DD619-37D4-417B-8D3C-00B40D2BFE48}" destId="{C42D6763-91C0-46C8-8B6A-20A61F38CDB7}" srcOrd="0" destOrd="7" presId="urn:microsoft.com/office/officeart/2005/8/layout/vList2"/>
    <dgm:cxn modelId="{F4A7C1C4-5AA2-4FCB-B84A-684CF262DDF6}" srcId="{9DD8DCCE-E7B5-48A1-BD08-FDB49A6DC352}" destId="{1765AE22-BCE5-4DB3-822F-5BD6E7333FD1}" srcOrd="8" destOrd="0" parTransId="{F2A500E3-E14A-4663-9BC8-385704E3E2A5}" sibTransId="{412BF511-FB7C-4E07-BCE6-ED3ACA520C9E}"/>
    <dgm:cxn modelId="{E08184EE-908E-43D5-B5F3-D1D24E35201A}" type="presOf" srcId="{0A3264E0-33CF-45C1-A321-815977E46FAE}" destId="{C42D6763-91C0-46C8-8B6A-20A61F38CDB7}" srcOrd="0" destOrd="11" presId="urn:microsoft.com/office/officeart/2005/8/layout/vList2"/>
    <dgm:cxn modelId="{50588217-580F-4495-92D7-C0E972BE66C6}" srcId="{9DD8DCCE-E7B5-48A1-BD08-FDB49A6DC352}" destId="{53881548-7A26-431C-95A9-2AE8AD2D623C}" srcOrd="10" destOrd="0" parTransId="{164A0039-F9FC-4C8C-8562-039D13035A1E}" sibTransId="{804B1E0C-930C-4500-B3C7-153F36DF40A6}"/>
    <dgm:cxn modelId="{5A7194D3-2CF8-44F5-ACA2-966FDD5C8E33}" srcId="{9DD8DCCE-E7B5-48A1-BD08-FDB49A6DC352}" destId="{F1AB8FBC-F192-4749-A67A-C31DDF443E29}" srcOrd="9" destOrd="0" parTransId="{8ABBE001-F013-4823-8F23-BE49430BE4A3}" sibTransId="{7A23EEFF-3840-4F5B-B737-941428437A3C}"/>
    <dgm:cxn modelId="{7574EF51-FA34-464A-B495-14A94C61E683}" type="presOf" srcId="{185B6360-E6BD-4904-9003-98CECD1E79C0}" destId="{C42D6763-91C0-46C8-8B6A-20A61F38CDB7}" srcOrd="0" destOrd="3" presId="urn:microsoft.com/office/officeart/2005/8/layout/vList2"/>
    <dgm:cxn modelId="{B769AC2F-D3F0-4957-96BF-FB10583F3394}" srcId="{D4533CB2-0FDF-44F4-B2FC-C3AE2E451C65}" destId="{9DD8DCCE-E7B5-48A1-BD08-FDB49A6DC352}" srcOrd="0" destOrd="0" parTransId="{274EFF5B-AD2D-4D24-9653-57C54E943462}" sibTransId="{80919BFD-35B0-4734-AE97-FF433A324B1C}"/>
    <dgm:cxn modelId="{D4F61FD3-8AD5-4DBF-80E8-375F49EBD4C7}" srcId="{9DD8DCCE-E7B5-48A1-BD08-FDB49A6DC352}" destId="{04C7394E-827B-434C-82B6-815FBCE328CE}" srcOrd="5" destOrd="0" parTransId="{B7272323-841C-4FE3-BA5E-AE17FA1FB418}" sibTransId="{1B44E16A-DB72-4A3A-B87E-4D56E1C43E97}"/>
    <dgm:cxn modelId="{A8C3D3D0-28D6-4543-B8E7-7C5C55772A8D}" srcId="{9DD8DCCE-E7B5-48A1-BD08-FDB49A6DC352}" destId="{D09DD619-37D4-417B-8D3C-00B40D2BFE48}" srcOrd="7" destOrd="0" parTransId="{BE63A52A-D445-4E90-87B8-C5874E249BE0}" sibTransId="{3A750CAF-22A6-4BE7-987B-37ACC8797C9C}"/>
    <dgm:cxn modelId="{4304195D-79F9-44AC-B91B-4D9DCC998F83}" srcId="{9DD8DCCE-E7B5-48A1-BD08-FDB49A6DC352}" destId="{CCE95A66-E21F-43BE-9A46-FB657B7D04B4}" srcOrd="12" destOrd="0" parTransId="{EC0B0420-0F8A-491B-9514-389C3414F9EB}" sibTransId="{D1F6E1E1-B8F5-4F91-9378-BFD1077F1164}"/>
    <dgm:cxn modelId="{0146FBE3-BF4A-434A-950B-563032A79124}" type="presOf" srcId="{D4533CB2-0FDF-44F4-B2FC-C3AE2E451C65}" destId="{7B6C036F-B430-4AF1-9CB2-29C7B4DB7025}" srcOrd="0" destOrd="0" presId="urn:microsoft.com/office/officeart/2005/8/layout/vList2"/>
    <dgm:cxn modelId="{F1A02547-58A7-4DA6-9541-2B6955734490}" srcId="{9DD8DCCE-E7B5-48A1-BD08-FDB49A6DC352}" destId="{185B6360-E6BD-4904-9003-98CECD1E79C0}" srcOrd="3" destOrd="0" parTransId="{8A129EA7-E508-4B33-A3AA-4C9878E0B54A}" sibTransId="{851075BB-9FF8-411C-A051-20092D30A73C}"/>
    <dgm:cxn modelId="{9B0DD2EA-7A84-4CFB-A3E6-BD127B939FB2}" type="presParOf" srcId="{7B6C036F-B430-4AF1-9CB2-29C7B4DB7025}" destId="{CD15867B-22C9-45A6-9CD6-D476FF121299}" srcOrd="0" destOrd="0" presId="urn:microsoft.com/office/officeart/2005/8/layout/vList2"/>
    <dgm:cxn modelId="{9C4B6661-6B21-4983-B57B-9CD73F78D480}" type="presParOf" srcId="{7B6C036F-B430-4AF1-9CB2-29C7B4DB7025}" destId="{C42D6763-91C0-46C8-8B6A-20A61F38CDB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C9A7AC-C3B5-4BE6-8793-D9D3964582CF}"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l-GR"/>
        </a:p>
      </dgm:t>
    </dgm:pt>
    <dgm:pt modelId="{132A97F8-E8E6-463F-BD9D-0D07E08D7727}">
      <dgm:prSet phldrT="[Text]" custT="1"/>
      <dgm:spPr/>
      <dgm:t>
        <a:bodyPr/>
        <a:lstStyle/>
        <a:p>
          <a:endParaRPr lang="el-GR" sz="2800" dirty="0" smtClean="0"/>
        </a:p>
        <a:p>
          <a:r>
            <a:rPr lang="el-GR" sz="2400" dirty="0" smtClean="0"/>
            <a:t>Βασικά στοιχεία σχεδίου αναδιάρθρωσης  ΚΑ   </a:t>
          </a:r>
        </a:p>
        <a:p>
          <a:r>
            <a:rPr lang="el-GR" sz="2400" dirty="0" smtClean="0"/>
            <a:t>2004 – 2010</a:t>
          </a:r>
        </a:p>
        <a:p>
          <a:endParaRPr lang="el-GR" sz="2800" dirty="0"/>
        </a:p>
      </dgm:t>
    </dgm:pt>
    <dgm:pt modelId="{CB020A48-E0C6-4620-9D23-45A5539F3E66}" type="parTrans" cxnId="{94EAF3A5-1EC7-4966-A354-DC9CD07F54E4}">
      <dgm:prSet/>
      <dgm:spPr/>
      <dgm:t>
        <a:bodyPr/>
        <a:lstStyle/>
        <a:p>
          <a:endParaRPr lang="el-GR"/>
        </a:p>
      </dgm:t>
    </dgm:pt>
    <dgm:pt modelId="{8F2D6933-36B6-4B1E-A0DA-978125C594CE}" type="sibTrans" cxnId="{94EAF3A5-1EC7-4966-A354-DC9CD07F54E4}">
      <dgm:prSet/>
      <dgm:spPr/>
      <dgm:t>
        <a:bodyPr/>
        <a:lstStyle/>
        <a:p>
          <a:endParaRPr lang="el-GR"/>
        </a:p>
      </dgm:t>
    </dgm:pt>
    <dgm:pt modelId="{98C84263-6F03-4675-A6D6-AB3D496EB76E}">
      <dgm:prSet phldrT="[Text]" custT="1"/>
      <dgm:spPr/>
      <dgm:t>
        <a:bodyPr/>
        <a:lstStyle/>
        <a:p>
          <a:r>
            <a:rPr lang="el-GR" sz="2400" dirty="0" smtClean="0"/>
            <a:t>Αποχώρηση  414  από τους 1700  εργαζομένους (24,3%)</a:t>
          </a:r>
          <a:endParaRPr lang="el-GR" sz="2400" dirty="0"/>
        </a:p>
      </dgm:t>
    </dgm:pt>
    <dgm:pt modelId="{765153C4-946A-4371-B4FA-FC34DBFDA66C}" type="parTrans" cxnId="{4022CEFD-9CDF-4B5D-8FCC-CF0F01F467DB}">
      <dgm:prSet/>
      <dgm:spPr/>
      <dgm:t>
        <a:bodyPr/>
        <a:lstStyle/>
        <a:p>
          <a:endParaRPr lang="el-GR"/>
        </a:p>
      </dgm:t>
    </dgm:pt>
    <dgm:pt modelId="{B023FAA0-1FDA-498C-8A5C-7CB2EC1E0906}" type="sibTrans" cxnId="{4022CEFD-9CDF-4B5D-8FCC-CF0F01F467DB}">
      <dgm:prSet/>
      <dgm:spPr/>
      <dgm:t>
        <a:bodyPr/>
        <a:lstStyle/>
        <a:p>
          <a:endParaRPr lang="el-GR"/>
        </a:p>
      </dgm:t>
    </dgm:pt>
    <dgm:pt modelId="{6C14D4CD-9DC7-4A20-AFA7-88238EBD4058}">
      <dgm:prSet phldrT="[Text]" custT="1"/>
      <dgm:spPr/>
      <dgm:t>
        <a:bodyPr/>
        <a:lstStyle/>
        <a:p>
          <a:r>
            <a:rPr lang="el-GR" sz="2400" dirty="0" smtClean="0"/>
            <a:t>Ρυθμός αύξησης κίνησης </a:t>
          </a:r>
          <a:r>
            <a:rPr lang="en-US" sz="2400" dirty="0" smtClean="0"/>
            <a:t>KA</a:t>
          </a:r>
          <a:r>
            <a:rPr lang="el-GR" sz="2400" dirty="0" smtClean="0"/>
            <a:t> 2,4%  </a:t>
          </a:r>
          <a:r>
            <a:rPr lang="en-US" sz="2400" dirty="0" smtClean="0"/>
            <a:t>(</a:t>
          </a:r>
          <a:r>
            <a:rPr lang="el-GR" sz="2400" dirty="0" smtClean="0"/>
            <a:t>3,5% για την Κύπρο)</a:t>
          </a:r>
          <a:endParaRPr lang="el-GR" sz="2400" dirty="0"/>
        </a:p>
      </dgm:t>
    </dgm:pt>
    <dgm:pt modelId="{F5D5FF9F-028D-4537-827E-E54146997DF8}" type="parTrans" cxnId="{BE8A0450-133A-4D33-B1E4-517A13B77D6B}">
      <dgm:prSet/>
      <dgm:spPr/>
      <dgm:t>
        <a:bodyPr/>
        <a:lstStyle/>
        <a:p>
          <a:endParaRPr lang="el-GR"/>
        </a:p>
      </dgm:t>
    </dgm:pt>
    <dgm:pt modelId="{B725BE9C-FC3D-4CF7-A064-933FE00A08BF}" type="sibTrans" cxnId="{BE8A0450-133A-4D33-B1E4-517A13B77D6B}">
      <dgm:prSet/>
      <dgm:spPr/>
      <dgm:t>
        <a:bodyPr/>
        <a:lstStyle/>
        <a:p>
          <a:endParaRPr lang="el-GR"/>
        </a:p>
      </dgm:t>
    </dgm:pt>
    <dgm:pt modelId="{3460C171-DD3B-4F84-9E58-C838A4DB40B4}">
      <dgm:prSet phldrT="[Text]" custT="1"/>
      <dgm:spPr/>
      <dgm:t>
        <a:bodyPr/>
        <a:lstStyle/>
        <a:p>
          <a:r>
            <a:rPr lang="el-GR" sz="2400" dirty="0" smtClean="0"/>
            <a:t>Αύξηση κεφαλαίου 24 εκ. Ευρώ</a:t>
          </a:r>
          <a:endParaRPr lang="el-GR" sz="2400" dirty="0"/>
        </a:p>
      </dgm:t>
    </dgm:pt>
    <dgm:pt modelId="{EA588103-598D-4677-90AD-0CC1A7C8415F}" type="parTrans" cxnId="{E8466355-F039-402B-81F4-40265BBB3AB2}">
      <dgm:prSet/>
      <dgm:spPr/>
      <dgm:t>
        <a:bodyPr/>
        <a:lstStyle/>
        <a:p>
          <a:endParaRPr lang="el-GR"/>
        </a:p>
      </dgm:t>
    </dgm:pt>
    <dgm:pt modelId="{599D1C2E-053B-4126-AB8D-4087CEB34DB2}" type="sibTrans" cxnId="{E8466355-F039-402B-81F4-40265BBB3AB2}">
      <dgm:prSet/>
      <dgm:spPr/>
      <dgm:t>
        <a:bodyPr/>
        <a:lstStyle/>
        <a:p>
          <a:endParaRPr lang="el-GR"/>
        </a:p>
      </dgm:t>
    </dgm:pt>
    <dgm:pt modelId="{048A8D0A-AA13-4D5D-8EA7-3EC61FF2C857}">
      <dgm:prSet custT="1"/>
      <dgm:spPr/>
      <dgm:t>
        <a:bodyPr/>
        <a:lstStyle/>
        <a:p>
          <a:r>
            <a:rPr lang="el-GR" sz="2400" dirty="0" smtClean="0"/>
            <a:t>Μείωση συν. δαπανών κατά</a:t>
          </a:r>
        </a:p>
        <a:p>
          <a:r>
            <a:rPr lang="el-GR" sz="2400" dirty="0" smtClean="0"/>
            <a:t> 34,3 εκ. Ευρώ  (13%) </a:t>
          </a:r>
          <a:endParaRPr lang="el-GR" sz="2400" dirty="0"/>
        </a:p>
      </dgm:t>
    </dgm:pt>
    <dgm:pt modelId="{0AB5D9AA-490D-457F-B254-5BB050035241}" type="parTrans" cxnId="{86E52C75-1E40-4AD6-A01E-FC2F104FCBED}">
      <dgm:prSet/>
      <dgm:spPr/>
      <dgm:t>
        <a:bodyPr/>
        <a:lstStyle/>
        <a:p>
          <a:endParaRPr lang="el-GR"/>
        </a:p>
      </dgm:t>
    </dgm:pt>
    <dgm:pt modelId="{95B03C40-B26E-4709-BB0F-90AFA7B2626D}" type="sibTrans" cxnId="{86E52C75-1E40-4AD6-A01E-FC2F104FCBED}">
      <dgm:prSet/>
      <dgm:spPr/>
      <dgm:t>
        <a:bodyPr/>
        <a:lstStyle/>
        <a:p>
          <a:endParaRPr lang="el-GR"/>
        </a:p>
      </dgm:t>
    </dgm:pt>
    <dgm:pt modelId="{9346021C-BA8D-4CFE-B4DE-BE4A3880C403}" type="pres">
      <dgm:prSet presAssocID="{23C9A7AC-C3B5-4BE6-8793-D9D3964582CF}" presName="hierChild1" presStyleCnt="0">
        <dgm:presLayoutVars>
          <dgm:orgChart val="1"/>
          <dgm:chPref val="1"/>
          <dgm:dir/>
          <dgm:animOne val="branch"/>
          <dgm:animLvl val="lvl"/>
          <dgm:resizeHandles/>
        </dgm:presLayoutVars>
      </dgm:prSet>
      <dgm:spPr/>
      <dgm:t>
        <a:bodyPr/>
        <a:lstStyle/>
        <a:p>
          <a:endParaRPr lang="el-GR"/>
        </a:p>
      </dgm:t>
    </dgm:pt>
    <dgm:pt modelId="{18F298EF-8B5E-45E0-B1EE-0804589811C2}" type="pres">
      <dgm:prSet presAssocID="{132A97F8-E8E6-463F-BD9D-0D07E08D7727}" presName="hierRoot1" presStyleCnt="0">
        <dgm:presLayoutVars>
          <dgm:hierBranch val="init"/>
        </dgm:presLayoutVars>
      </dgm:prSet>
      <dgm:spPr/>
    </dgm:pt>
    <dgm:pt modelId="{F83CA84D-EB67-4216-B2E5-C9459FD279B1}" type="pres">
      <dgm:prSet presAssocID="{132A97F8-E8E6-463F-BD9D-0D07E08D7727}" presName="rootComposite1" presStyleCnt="0"/>
      <dgm:spPr/>
    </dgm:pt>
    <dgm:pt modelId="{D6DADC77-9622-455F-A157-472F9EBBE654}" type="pres">
      <dgm:prSet presAssocID="{132A97F8-E8E6-463F-BD9D-0D07E08D7727}" presName="rootText1" presStyleLbl="node0" presStyleIdx="0" presStyleCnt="1">
        <dgm:presLayoutVars>
          <dgm:chPref val="3"/>
        </dgm:presLayoutVars>
      </dgm:prSet>
      <dgm:spPr/>
      <dgm:t>
        <a:bodyPr/>
        <a:lstStyle/>
        <a:p>
          <a:endParaRPr lang="el-GR"/>
        </a:p>
      </dgm:t>
    </dgm:pt>
    <dgm:pt modelId="{B75418B6-3B6B-4F25-8516-4D6CDF221FF6}" type="pres">
      <dgm:prSet presAssocID="{132A97F8-E8E6-463F-BD9D-0D07E08D7727}" presName="rootConnector1" presStyleLbl="node1" presStyleIdx="0" presStyleCnt="0"/>
      <dgm:spPr/>
      <dgm:t>
        <a:bodyPr/>
        <a:lstStyle/>
        <a:p>
          <a:endParaRPr lang="el-GR"/>
        </a:p>
      </dgm:t>
    </dgm:pt>
    <dgm:pt modelId="{590E3D2B-71A1-4FC2-AD26-0873B9194377}" type="pres">
      <dgm:prSet presAssocID="{132A97F8-E8E6-463F-BD9D-0D07E08D7727}" presName="hierChild2" presStyleCnt="0"/>
      <dgm:spPr/>
    </dgm:pt>
    <dgm:pt modelId="{6BAD9C40-F2EA-4070-8DEB-743D5245E8FE}" type="pres">
      <dgm:prSet presAssocID="{765153C4-946A-4371-B4FA-FC34DBFDA66C}" presName="Name64" presStyleLbl="parChTrans1D2" presStyleIdx="0" presStyleCnt="4"/>
      <dgm:spPr/>
      <dgm:t>
        <a:bodyPr/>
        <a:lstStyle/>
        <a:p>
          <a:endParaRPr lang="el-GR"/>
        </a:p>
      </dgm:t>
    </dgm:pt>
    <dgm:pt modelId="{B0EDCB8D-8712-4B6B-A2C3-176C6B046FA2}" type="pres">
      <dgm:prSet presAssocID="{98C84263-6F03-4675-A6D6-AB3D496EB76E}" presName="hierRoot2" presStyleCnt="0">
        <dgm:presLayoutVars>
          <dgm:hierBranch val="init"/>
        </dgm:presLayoutVars>
      </dgm:prSet>
      <dgm:spPr/>
    </dgm:pt>
    <dgm:pt modelId="{4E469B7F-3598-4F00-BBCB-3D85D6682407}" type="pres">
      <dgm:prSet presAssocID="{98C84263-6F03-4675-A6D6-AB3D496EB76E}" presName="rootComposite" presStyleCnt="0"/>
      <dgm:spPr/>
    </dgm:pt>
    <dgm:pt modelId="{0007103A-FCDE-4C31-A516-BC5F1943ACF5}" type="pres">
      <dgm:prSet presAssocID="{98C84263-6F03-4675-A6D6-AB3D496EB76E}" presName="rootText" presStyleLbl="node2" presStyleIdx="0" presStyleCnt="4">
        <dgm:presLayoutVars>
          <dgm:chPref val="3"/>
        </dgm:presLayoutVars>
      </dgm:prSet>
      <dgm:spPr/>
      <dgm:t>
        <a:bodyPr/>
        <a:lstStyle/>
        <a:p>
          <a:endParaRPr lang="el-GR"/>
        </a:p>
      </dgm:t>
    </dgm:pt>
    <dgm:pt modelId="{37DEF8F0-2290-4156-B2DA-6434B4C43758}" type="pres">
      <dgm:prSet presAssocID="{98C84263-6F03-4675-A6D6-AB3D496EB76E}" presName="rootConnector" presStyleLbl="node2" presStyleIdx="0" presStyleCnt="4"/>
      <dgm:spPr/>
      <dgm:t>
        <a:bodyPr/>
        <a:lstStyle/>
        <a:p>
          <a:endParaRPr lang="el-GR"/>
        </a:p>
      </dgm:t>
    </dgm:pt>
    <dgm:pt modelId="{7A880EA9-BB86-425B-A8CF-23CEE1724F59}" type="pres">
      <dgm:prSet presAssocID="{98C84263-6F03-4675-A6D6-AB3D496EB76E}" presName="hierChild4" presStyleCnt="0"/>
      <dgm:spPr/>
    </dgm:pt>
    <dgm:pt modelId="{952CC0B4-D08C-4BD1-9395-BAF0CDACC6C6}" type="pres">
      <dgm:prSet presAssocID="{98C84263-6F03-4675-A6D6-AB3D496EB76E}" presName="hierChild5" presStyleCnt="0"/>
      <dgm:spPr/>
    </dgm:pt>
    <dgm:pt modelId="{447DC416-E400-4CB1-93C2-FDC92475AC4A}" type="pres">
      <dgm:prSet presAssocID="{0AB5D9AA-490D-457F-B254-5BB050035241}" presName="Name64" presStyleLbl="parChTrans1D2" presStyleIdx="1" presStyleCnt="4"/>
      <dgm:spPr/>
      <dgm:t>
        <a:bodyPr/>
        <a:lstStyle/>
        <a:p>
          <a:endParaRPr lang="el-GR"/>
        </a:p>
      </dgm:t>
    </dgm:pt>
    <dgm:pt modelId="{633DA041-1E26-43A6-B94B-86E7A8F1D4A4}" type="pres">
      <dgm:prSet presAssocID="{048A8D0A-AA13-4D5D-8EA7-3EC61FF2C857}" presName="hierRoot2" presStyleCnt="0">
        <dgm:presLayoutVars>
          <dgm:hierBranch val="init"/>
        </dgm:presLayoutVars>
      </dgm:prSet>
      <dgm:spPr/>
    </dgm:pt>
    <dgm:pt modelId="{3CE386B3-17C3-45A6-90E7-7216A904E0AA}" type="pres">
      <dgm:prSet presAssocID="{048A8D0A-AA13-4D5D-8EA7-3EC61FF2C857}" presName="rootComposite" presStyleCnt="0"/>
      <dgm:spPr/>
    </dgm:pt>
    <dgm:pt modelId="{AE2F6A42-F528-490D-A78C-6CD69610CA30}" type="pres">
      <dgm:prSet presAssocID="{048A8D0A-AA13-4D5D-8EA7-3EC61FF2C857}" presName="rootText" presStyleLbl="node2" presStyleIdx="1" presStyleCnt="4">
        <dgm:presLayoutVars>
          <dgm:chPref val="3"/>
        </dgm:presLayoutVars>
      </dgm:prSet>
      <dgm:spPr/>
      <dgm:t>
        <a:bodyPr/>
        <a:lstStyle/>
        <a:p>
          <a:endParaRPr lang="el-GR"/>
        </a:p>
      </dgm:t>
    </dgm:pt>
    <dgm:pt modelId="{21E7FC23-E781-48F0-9113-051A3E9136FF}" type="pres">
      <dgm:prSet presAssocID="{048A8D0A-AA13-4D5D-8EA7-3EC61FF2C857}" presName="rootConnector" presStyleLbl="node2" presStyleIdx="1" presStyleCnt="4"/>
      <dgm:spPr/>
      <dgm:t>
        <a:bodyPr/>
        <a:lstStyle/>
        <a:p>
          <a:endParaRPr lang="el-GR"/>
        </a:p>
      </dgm:t>
    </dgm:pt>
    <dgm:pt modelId="{436F37E7-959D-4804-A260-A6A7C83A3787}" type="pres">
      <dgm:prSet presAssocID="{048A8D0A-AA13-4D5D-8EA7-3EC61FF2C857}" presName="hierChild4" presStyleCnt="0"/>
      <dgm:spPr/>
    </dgm:pt>
    <dgm:pt modelId="{D4F61147-C71D-49E2-B0E6-2F9C997C8200}" type="pres">
      <dgm:prSet presAssocID="{048A8D0A-AA13-4D5D-8EA7-3EC61FF2C857}" presName="hierChild5" presStyleCnt="0"/>
      <dgm:spPr/>
    </dgm:pt>
    <dgm:pt modelId="{32066E1A-72CB-433F-B3A7-72F7226A8287}" type="pres">
      <dgm:prSet presAssocID="{F5D5FF9F-028D-4537-827E-E54146997DF8}" presName="Name64" presStyleLbl="parChTrans1D2" presStyleIdx="2" presStyleCnt="4"/>
      <dgm:spPr/>
      <dgm:t>
        <a:bodyPr/>
        <a:lstStyle/>
        <a:p>
          <a:endParaRPr lang="el-GR"/>
        </a:p>
      </dgm:t>
    </dgm:pt>
    <dgm:pt modelId="{2BC08F08-9624-4D19-8005-E89C706C7EC0}" type="pres">
      <dgm:prSet presAssocID="{6C14D4CD-9DC7-4A20-AFA7-88238EBD4058}" presName="hierRoot2" presStyleCnt="0">
        <dgm:presLayoutVars>
          <dgm:hierBranch val="init"/>
        </dgm:presLayoutVars>
      </dgm:prSet>
      <dgm:spPr/>
    </dgm:pt>
    <dgm:pt modelId="{D6D833CE-07CE-4336-9101-9258553BA3AB}" type="pres">
      <dgm:prSet presAssocID="{6C14D4CD-9DC7-4A20-AFA7-88238EBD4058}" presName="rootComposite" presStyleCnt="0"/>
      <dgm:spPr/>
    </dgm:pt>
    <dgm:pt modelId="{29F12ADB-0140-480F-8ACD-D812A08D3E6E}" type="pres">
      <dgm:prSet presAssocID="{6C14D4CD-9DC7-4A20-AFA7-88238EBD4058}" presName="rootText" presStyleLbl="node2" presStyleIdx="2" presStyleCnt="4">
        <dgm:presLayoutVars>
          <dgm:chPref val="3"/>
        </dgm:presLayoutVars>
      </dgm:prSet>
      <dgm:spPr/>
      <dgm:t>
        <a:bodyPr/>
        <a:lstStyle/>
        <a:p>
          <a:endParaRPr lang="el-GR"/>
        </a:p>
      </dgm:t>
    </dgm:pt>
    <dgm:pt modelId="{AEB58CB7-AAE3-427F-8FE3-77BA3F6AF9A3}" type="pres">
      <dgm:prSet presAssocID="{6C14D4CD-9DC7-4A20-AFA7-88238EBD4058}" presName="rootConnector" presStyleLbl="node2" presStyleIdx="2" presStyleCnt="4"/>
      <dgm:spPr/>
      <dgm:t>
        <a:bodyPr/>
        <a:lstStyle/>
        <a:p>
          <a:endParaRPr lang="el-GR"/>
        </a:p>
      </dgm:t>
    </dgm:pt>
    <dgm:pt modelId="{5E80A1B9-E199-42BB-AB15-8642D1DD0179}" type="pres">
      <dgm:prSet presAssocID="{6C14D4CD-9DC7-4A20-AFA7-88238EBD4058}" presName="hierChild4" presStyleCnt="0"/>
      <dgm:spPr/>
    </dgm:pt>
    <dgm:pt modelId="{911BA3A9-9B50-4A0E-8A4E-B4BF11580009}" type="pres">
      <dgm:prSet presAssocID="{6C14D4CD-9DC7-4A20-AFA7-88238EBD4058}" presName="hierChild5" presStyleCnt="0"/>
      <dgm:spPr/>
    </dgm:pt>
    <dgm:pt modelId="{CF3068E9-06AE-4EEC-8046-BAC4CF9CE9F0}" type="pres">
      <dgm:prSet presAssocID="{EA588103-598D-4677-90AD-0CC1A7C8415F}" presName="Name64" presStyleLbl="parChTrans1D2" presStyleIdx="3" presStyleCnt="4"/>
      <dgm:spPr/>
      <dgm:t>
        <a:bodyPr/>
        <a:lstStyle/>
        <a:p>
          <a:endParaRPr lang="el-GR"/>
        </a:p>
      </dgm:t>
    </dgm:pt>
    <dgm:pt modelId="{DFAFDF74-CC69-4880-86BF-133BA40E9B55}" type="pres">
      <dgm:prSet presAssocID="{3460C171-DD3B-4F84-9E58-C838A4DB40B4}" presName="hierRoot2" presStyleCnt="0">
        <dgm:presLayoutVars>
          <dgm:hierBranch val="init"/>
        </dgm:presLayoutVars>
      </dgm:prSet>
      <dgm:spPr/>
    </dgm:pt>
    <dgm:pt modelId="{F50B98BD-D3E5-47FA-9539-91FF8D95DDA2}" type="pres">
      <dgm:prSet presAssocID="{3460C171-DD3B-4F84-9E58-C838A4DB40B4}" presName="rootComposite" presStyleCnt="0"/>
      <dgm:spPr/>
    </dgm:pt>
    <dgm:pt modelId="{E04AC9F9-4953-4E58-8FF0-159ACF215E3D}" type="pres">
      <dgm:prSet presAssocID="{3460C171-DD3B-4F84-9E58-C838A4DB40B4}" presName="rootText" presStyleLbl="node2" presStyleIdx="3" presStyleCnt="4">
        <dgm:presLayoutVars>
          <dgm:chPref val="3"/>
        </dgm:presLayoutVars>
      </dgm:prSet>
      <dgm:spPr/>
      <dgm:t>
        <a:bodyPr/>
        <a:lstStyle/>
        <a:p>
          <a:endParaRPr lang="el-GR"/>
        </a:p>
      </dgm:t>
    </dgm:pt>
    <dgm:pt modelId="{7770C77C-9D75-41C0-97D1-1A8B46D9C885}" type="pres">
      <dgm:prSet presAssocID="{3460C171-DD3B-4F84-9E58-C838A4DB40B4}" presName="rootConnector" presStyleLbl="node2" presStyleIdx="3" presStyleCnt="4"/>
      <dgm:spPr/>
      <dgm:t>
        <a:bodyPr/>
        <a:lstStyle/>
        <a:p>
          <a:endParaRPr lang="el-GR"/>
        </a:p>
      </dgm:t>
    </dgm:pt>
    <dgm:pt modelId="{7113CFD4-EBFF-49D0-B68D-0283AA73F426}" type="pres">
      <dgm:prSet presAssocID="{3460C171-DD3B-4F84-9E58-C838A4DB40B4}" presName="hierChild4" presStyleCnt="0"/>
      <dgm:spPr/>
    </dgm:pt>
    <dgm:pt modelId="{25D3102D-A5F7-408B-9DAB-1EF170472B62}" type="pres">
      <dgm:prSet presAssocID="{3460C171-DD3B-4F84-9E58-C838A4DB40B4}" presName="hierChild5" presStyleCnt="0"/>
      <dgm:spPr/>
    </dgm:pt>
    <dgm:pt modelId="{25040915-96D6-4B30-8B2E-A56F2C2503C7}" type="pres">
      <dgm:prSet presAssocID="{132A97F8-E8E6-463F-BD9D-0D07E08D7727}" presName="hierChild3" presStyleCnt="0"/>
      <dgm:spPr/>
    </dgm:pt>
  </dgm:ptLst>
  <dgm:cxnLst>
    <dgm:cxn modelId="{4022CEFD-9CDF-4B5D-8FCC-CF0F01F467DB}" srcId="{132A97F8-E8E6-463F-BD9D-0D07E08D7727}" destId="{98C84263-6F03-4675-A6D6-AB3D496EB76E}" srcOrd="0" destOrd="0" parTransId="{765153C4-946A-4371-B4FA-FC34DBFDA66C}" sibTransId="{B023FAA0-1FDA-498C-8A5C-7CB2EC1E0906}"/>
    <dgm:cxn modelId="{072A07A8-E258-462A-BFB0-027DE143CC5D}" type="presOf" srcId="{23C9A7AC-C3B5-4BE6-8793-D9D3964582CF}" destId="{9346021C-BA8D-4CFE-B4DE-BE4A3880C403}" srcOrd="0" destOrd="0" presId="urn:microsoft.com/office/officeart/2009/3/layout/HorizontalOrganizationChart"/>
    <dgm:cxn modelId="{45D1F7EB-81F5-43C8-8F5E-7734A8BF028B}" type="presOf" srcId="{3460C171-DD3B-4F84-9E58-C838A4DB40B4}" destId="{E04AC9F9-4953-4E58-8FF0-159ACF215E3D}" srcOrd="0" destOrd="0" presId="urn:microsoft.com/office/officeart/2009/3/layout/HorizontalOrganizationChart"/>
    <dgm:cxn modelId="{94EAF3A5-1EC7-4966-A354-DC9CD07F54E4}" srcId="{23C9A7AC-C3B5-4BE6-8793-D9D3964582CF}" destId="{132A97F8-E8E6-463F-BD9D-0D07E08D7727}" srcOrd="0" destOrd="0" parTransId="{CB020A48-E0C6-4620-9D23-45A5539F3E66}" sibTransId="{8F2D6933-36B6-4B1E-A0DA-978125C594CE}"/>
    <dgm:cxn modelId="{9C4A3CAC-5229-4425-94E2-A7FF2D2C1D01}" type="presOf" srcId="{98C84263-6F03-4675-A6D6-AB3D496EB76E}" destId="{37DEF8F0-2290-4156-B2DA-6434B4C43758}" srcOrd="1" destOrd="0" presId="urn:microsoft.com/office/officeart/2009/3/layout/HorizontalOrganizationChart"/>
    <dgm:cxn modelId="{3B6C7914-5E09-408D-A470-9A9A3ECC45BF}" type="presOf" srcId="{132A97F8-E8E6-463F-BD9D-0D07E08D7727}" destId="{D6DADC77-9622-455F-A157-472F9EBBE654}" srcOrd="0" destOrd="0" presId="urn:microsoft.com/office/officeart/2009/3/layout/HorizontalOrganizationChart"/>
    <dgm:cxn modelId="{9B7DC0E2-5D2E-4B8C-BF12-7CC368D849B5}" type="presOf" srcId="{EA588103-598D-4677-90AD-0CC1A7C8415F}" destId="{CF3068E9-06AE-4EEC-8046-BAC4CF9CE9F0}" srcOrd="0" destOrd="0" presId="urn:microsoft.com/office/officeart/2009/3/layout/HorizontalOrganizationChart"/>
    <dgm:cxn modelId="{D04BA182-D52A-44A9-BEDE-A752B7650D13}" type="presOf" srcId="{048A8D0A-AA13-4D5D-8EA7-3EC61FF2C857}" destId="{21E7FC23-E781-48F0-9113-051A3E9136FF}" srcOrd="1" destOrd="0" presId="urn:microsoft.com/office/officeart/2009/3/layout/HorizontalOrganizationChart"/>
    <dgm:cxn modelId="{86E52C75-1E40-4AD6-A01E-FC2F104FCBED}" srcId="{132A97F8-E8E6-463F-BD9D-0D07E08D7727}" destId="{048A8D0A-AA13-4D5D-8EA7-3EC61FF2C857}" srcOrd="1" destOrd="0" parTransId="{0AB5D9AA-490D-457F-B254-5BB050035241}" sibTransId="{95B03C40-B26E-4709-BB0F-90AFA7B2626D}"/>
    <dgm:cxn modelId="{4063DC82-0E7B-42E9-821A-0787F96BED88}" type="presOf" srcId="{6C14D4CD-9DC7-4A20-AFA7-88238EBD4058}" destId="{AEB58CB7-AAE3-427F-8FE3-77BA3F6AF9A3}" srcOrd="1" destOrd="0" presId="urn:microsoft.com/office/officeart/2009/3/layout/HorizontalOrganizationChart"/>
    <dgm:cxn modelId="{63E32693-203A-4851-861C-4AF97A1ED8E4}" type="presOf" srcId="{3460C171-DD3B-4F84-9E58-C838A4DB40B4}" destId="{7770C77C-9D75-41C0-97D1-1A8B46D9C885}" srcOrd="1" destOrd="0" presId="urn:microsoft.com/office/officeart/2009/3/layout/HorizontalOrganizationChart"/>
    <dgm:cxn modelId="{0E5A3E37-BD09-4761-8495-094F98E73D54}" type="presOf" srcId="{048A8D0A-AA13-4D5D-8EA7-3EC61FF2C857}" destId="{AE2F6A42-F528-490D-A78C-6CD69610CA30}" srcOrd="0" destOrd="0" presId="urn:microsoft.com/office/officeart/2009/3/layout/HorizontalOrganizationChart"/>
    <dgm:cxn modelId="{F6D63E01-F817-415A-91C6-CCCC5810AA2A}" type="presOf" srcId="{132A97F8-E8E6-463F-BD9D-0D07E08D7727}" destId="{B75418B6-3B6B-4F25-8516-4D6CDF221FF6}" srcOrd="1" destOrd="0" presId="urn:microsoft.com/office/officeart/2009/3/layout/HorizontalOrganizationChart"/>
    <dgm:cxn modelId="{BE8A0450-133A-4D33-B1E4-517A13B77D6B}" srcId="{132A97F8-E8E6-463F-BD9D-0D07E08D7727}" destId="{6C14D4CD-9DC7-4A20-AFA7-88238EBD4058}" srcOrd="2" destOrd="0" parTransId="{F5D5FF9F-028D-4537-827E-E54146997DF8}" sibTransId="{B725BE9C-FC3D-4CF7-A064-933FE00A08BF}"/>
    <dgm:cxn modelId="{6ED31786-747F-466E-86AB-E7246440CE9D}" type="presOf" srcId="{F5D5FF9F-028D-4537-827E-E54146997DF8}" destId="{32066E1A-72CB-433F-B3A7-72F7226A8287}" srcOrd="0" destOrd="0" presId="urn:microsoft.com/office/officeart/2009/3/layout/HorizontalOrganizationChart"/>
    <dgm:cxn modelId="{AD3E1C7B-2918-4516-983E-A2F64FA053A2}" type="presOf" srcId="{6C14D4CD-9DC7-4A20-AFA7-88238EBD4058}" destId="{29F12ADB-0140-480F-8ACD-D812A08D3E6E}" srcOrd="0" destOrd="0" presId="urn:microsoft.com/office/officeart/2009/3/layout/HorizontalOrganizationChart"/>
    <dgm:cxn modelId="{E8466355-F039-402B-81F4-40265BBB3AB2}" srcId="{132A97F8-E8E6-463F-BD9D-0D07E08D7727}" destId="{3460C171-DD3B-4F84-9E58-C838A4DB40B4}" srcOrd="3" destOrd="0" parTransId="{EA588103-598D-4677-90AD-0CC1A7C8415F}" sibTransId="{599D1C2E-053B-4126-AB8D-4087CEB34DB2}"/>
    <dgm:cxn modelId="{72D05823-211B-4758-9E73-2FB80666A325}" type="presOf" srcId="{98C84263-6F03-4675-A6D6-AB3D496EB76E}" destId="{0007103A-FCDE-4C31-A516-BC5F1943ACF5}" srcOrd="0" destOrd="0" presId="urn:microsoft.com/office/officeart/2009/3/layout/HorizontalOrganizationChart"/>
    <dgm:cxn modelId="{0E5CB6A4-E09B-4FF6-B5B8-6E0614C6D2AA}" type="presOf" srcId="{765153C4-946A-4371-B4FA-FC34DBFDA66C}" destId="{6BAD9C40-F2EA-4070-8DEB-743D5245E8FE}" srcOrd="0" destOrd="0" presId="urn:microsoft.com/office/officeart/2009/3/layout/HorizontalOrganizationChart"/>
    <dgm:cxn modelId="{6CF1CA9D-1917-4F05-8FF0-72F0AA429BC9}" type="presOf" srcId="{0AB5D9AA-490D-457F-B254-5BB050035241}" destId="{447DC416-E400-4CB1-93C2-FDC92475AC4A}" srcOrd="0" destOrd="0" presId="urn:microsoft.com/office/officeart/2009/3/layout/HorizontalOrganizationChart"/>
    <dgm:cxn modelId="{64FFC06F-04DF-445A-97E5-E06917E3D1B3}" type="presParOf" srcId="{9346021C-BA8D-4CFE-B4DE-BE4A3880C403}" destId="{18F298EF-8B5E-45E0-B1EE-0804589811C2}" srcOrd="0" destOrd="0" presId="urn:microsoft.com/office/officeart/2009/3/layout/HorizontalOrganizationChart"/>
    <dgm:cxn modelId="{BF32AE5E-A809-49FF-9A00-1FA947C7C315}" type="presParOf" srcId="{18F298EF-8B5E-45E0-B1EE-0804589811C2}" destId="{F83CA84D-EB67-4216-B2E5-C9459FD279B1}" srcOrd="0" destOrd="0" presId="urn:microsoft.com/office/officeart/2009/3/layout/HorizontalOrganizationChart"/>
    <dgm:cxn modelId="{AB32A906-A75A-4002-94E8-C4502B3F605A}" type="presParOf" srcId="{F83CA84D-EB67-4216-B2E5-C9459FD279B1}" destId="{D6DADC77-9622-455F-A157-472F9EBBE654}" srcOrd="0" destOrd="0" presId="urn:microsoft.com/office/officeart/2009/3/layout/HorizontalOrganizationChart"/>
    <dgm:cxn modelId="{D6375575-9560-4A04-98A6-343E411F3F03}" type="presParOf" srcId="{F83CA84D-EB67-4216-B2E5-C9459FD279B1}" destId="{B75418B6-3B6B-4F25-8516-4D6CDF221FF6}" srcOrd="1" destOrd="0" presId="urn:microsoft.com/office/officeart/2009/3/layout/HorizontalOrganizationChart"/>
    <dgm:cxn modelId="{DABF737A-2F7A-4133-9816-B2CD8F4AC88F}" type="presParOf" srcId="{18F298EF-8B5E-45E0-B1EE-0804589811C2}" destId="{590E3D2B-71A1-4FC2-AD26-0873B9194377}" srcOrd="1" destOrd="0" presId="urn:microsoft.com/office/officeart/2009/3/layout/HorizontalOrganizationChart"/>
    <dgm:cxn modelId="{68ADE39A-94AD-4527-B82B-46FA119D6577}" type="presParOf" srcId="{590E3D2B-71A1-4FC2-AD26-0873B9194377}" destId="{6BAD9C40-F2EA-4070-8DEB-743D5245E8FE}" srcOrd="0" destOrd="0" presId="urn:microsoft.com/office/officeart/2009/3/layout/HorizontalOrganizationChart"/>
    <dgm:cxn modelId="{8BB1FD7A-B017-40C6-ACD8-D14B2AA1AF49}" type="presParOf" srcId="{590E3D2B-71A1-4FC2-AD26-0873B9194377}" destId="{B0EDCB8D-8712-4B6B-A2C3-176C6B046FA2}" srcOrd="1" destOrd="0" presId="urn:microsoft.com/office/officeart/2009/3/layout/HorizontalOrganizationChart"/>
    <dgm:cxn modelId="{6858FB59-E761-4DDE-A0C5-426F6FCE8B1A}" type="presParOf" srcId="{B0EDCB8D-8712-4B6B-A2C3-176C6B046FA2}" destId="{4E469B7F-3598-4F00-BBCB-3D85D6682407}" srcOrd="0" destOrd="0" presId="urn:microsoft.com/office/officeart/2009/3/layout/HorizontalOrganizationChart"/>
    <dgm:cxn modelId="{2A3D5023-DA5B-4554-B577-0B57A724ABC0}" type="presParOf" srcId="{4E469B7F-3598-4F00-BBCB-3D85D6682407}" destId="{0007103A-FCDE-4C31-A516-BC5F1943ACF5}" srcOrd="0" destOrd="0" presId="urn:microsoft.com/office/officeart/2009/3/layout/HorizontalOrganizationChart"/>
    <dgm:cxn modelId="{D47BB527-BA09-4791-B0C0-26EA1E7761E3}" type="presParOf" srcId="{4E469B7F-3598-4F00-BBCB-3D85D6682407}" destId="{37DEF8F0-2290-4156-B2DA-6434B4C43758}" srcOrd="1" destOrd="0" presId="urn:microsoft.com/office/officeart/2009/3/layout/HorizontalOrganizationChart"/>
    <dgm:cxn modelId="{B3FDDE76-B2C6-4263-84BC-F8EB447B5E16}" type="presParOf" srcId="{B0EDCB8D-8712-4B6B-A2C3-176C6B046FA2}" destId="{7A880EA9-BB86-425B-A8CF-23CEE1724F59}" srcOrd="1" destOrd="0" presId="urn:microsoft.com/office/officeart/2009/3/layout/HorizontalOrganizationChart"/>
    <dgm:cxn modelId="{979BE75A-FC28-4AC1-BCB2-BF00D130AFA2}" type="presParOf" srcId="{B0EDCB8D-8712-4B6B-A2C3-176C6B046FA2}" destId="{952CC0B4-D08C-4BD1-9395-BAF0CDACC6C6}" srcOrd="2" destOrd="0" presId="urn:microsoft.com/office/officeart/2009/3/layout/HorizontalOrganizationChart"/>
    <dgm:cxn modelId="{72519B83-D779-4A73-A42F-C319258B0DC3}" type="presParOf" srcId="{590E3D2B-71A1-4FC2-AD26-0873B9194377}" destId="{447DC416-E400-4CB1-93C2-FDC92475AC4A}" srcOrd="2" destOrd="0" presId="urn:microsoft.com/office/officeart/2009/3/layout/HorizontalOrganizationChart"/>
    <dgm:cxn modelId="{E23D868B-487F-4BDE-82E7-111671271D3D}" type="presParOf" srcId="{590E3D2B-71A1-4FC2-AD26-0873B9194377}" destId="{633DA041-1E26-43A6-B94B-86E7A8F1D4A4}" srcOrd="3" destOrd="0" presId="urn:microsoft.com/office/officeart/2009/3/layout/HorizontalOrganizationChart"/>
    <dgm:cxn modelId="{DAD28F36-E12D-4C3D-8986-686FC15ACECC}" type="presParOf" srcId="{633DA041-1E26-43A6-B94B-86E7A8F1D4A4}" destId="{3CE386B3-17C3-45A6-90E7-7216A904E0AA}" srcOrd="0" destOrd="0" presId="urn:microsoft.com/office/officeart/2009/3/layout/HorizontalOrganizationChart"/>
    <dgm:cxn modelId="{D0FFCF8B-D905-4D49-9911-420E19A93AEB}" type="presParOf" srcId="{3CE386B3-17C3-45A6-90E7-7216A904E0AA}" destId="{AE2F6A42-F528-490D-A78C-6CD69610CA30}" srcOrd="0" destOrd="0" presId="urn:microsoft.com/office/officeart/2009/3/layout/HorizontalOrganizationChart"/>
    <dgm:cxn modelId="{2B96D705-6A4F-473C-99C3-28A75EBEA0E6}" type="presParOf" srcId="{3CE386B3-17C3-45A6-90E7-7216A904E0AA}" destId="{21E7FC23-E781-48F0-9113-051A3E9136FF}" srcOrd="1" destOrd="0" presId="urn:microsoft.com/office/officeart/2009/3/layout/HorizontalOrganizationChart"/>
    <dgm:cxn modelId="{EFD3AA49-9412-4747-AD4F-F2FD708AD358}" type="presParOf" srcId="{633DA041-1E26-43A6-B94B-86E7A8F1D4A4}" destId="{436F37E7-959D-4804-A260-A6A7C83A3787}" srcOrd="1" destOrd="0" presId="urn:microsoft.com/office/officeart/2009/3/layout/HorizontalOrganizationChart"/>
    <dgm:cxn modelId="{3F713B81-7FA7-4919-9376-05D064E913A2}" type="presParOf" srcId="{633DA041-1E26-43A6-B94B-86E7A8F1D4A4}" destId="{D4F61147-C71D-49E2-B0E6-2F9C997C8200}" srcOrd="2" destOrd="0" presId="urn:microsoft.com/office/officeart/2009/3/layout/HorizontalOrganizationChart"/>
    <dgm:cxn modelId="{C6081456-FEFD-4340-8C6B-0A91390C6170}" type="presParOf" srcId="{590E3D2B-71A1-4FC2-AD26-0873B9194377}" destId="{32066E1A-72CB-433F-B3A7-72F7226A8287}" srcOrd="4" destOrd="0" presId="urn:microsoft.com/office/officeart/2009/3/layout/HorizontalOrganizationChart"/>
    <dgm:cxn modelId="{9A7C2323-2A38-4554-91FC-F3DC745D0FFF}" type="presParOf" srcId="{590E3D2B-71A1-4FC2-AD26-0873B9194377}" destId="{2BC08F08-9624-4D19-8005-E89C706C7EC0}" srcOrd="5" destOrd="0" presId="urn:microsoft.com/office/officeart/2009/3/layout/HorizontalOrganizationChart"/>
    <dgm:cxn modelId="{3EDEF4AE-0DC8-42A4-B20D-F457057945D6}" type="presParOf" srcId="{2BC08F08-9624-4D19-8005-E89C706C7EC0}" destId="{D6D833CE-07CE-4336-9101-9258553BA3AB}" srcOrd="0" destOrd="0" presId="urn:microsoft.com/office/officeart/2009/3/layout/HorizontalOrganizationChart"/>
    <dgm:cxn modelId="{91BE409D-C1DF-442C-B047-C1D5952E486A}" type="presParOf" srcId="{D6D833CE-07CE-4336-9101-9258553BA3AB}" destId="{29F12ADB-0140-480F-8ACD-D812A08D3E6E}" srcOrd="0" destOrd="0" presId="urn:microsoft.com/office/officeart/2009/3/layout/HorizontalOrganizationChart"/>
    <dgm:cxn modelId="{4F35C9EE-75FA-480D-999C-AF9641C99671}" type="presParOf" srcId="{D6D833CE-07CE-4336-9101-9258553BA3AB}" destId="{AEB58CB7-AAE3-427F-8FE3-77BA3F6AF9A3}" srcOrd="1" destOrd="0" presId="urn:microsoft.com/office/officeart/2009/3/layout/HorizontalOrganizationChart"/>
    <dgm:cxn modelId="{D49416AF-F237-4A13-A941-4B11354E056B}" type="presParOf" srcId="{2BC08F08-9624-4D19-8005-E89C706C7EC0}" destId="{5E80A1B9-E199-42BB-AB15-8642D1DD0179}" srcOrd="1" destOrd="0" presId="urn:microsoft.com/office/officeart/2009/3/layout/HorizontalOrganizationChart"/>
    <dgm:cxn modelId="{0B2896C1-9ECE-4032-8A02-ABF14E57A7E3}" type="presParOf" srcId="{2BC08F08-9624-4D19-8005-E89C706C7EC0}" destId="{911BA3A9-9B50-4A0E-8A4E-B4BF11580009}" srcOrd="2" destOrd="0" presId="urn:microsoft.com/office/officeart/2009/3/layout/HorizontalOrganizationChart"/>
    <dgm:cxn modelId="{745E6502-2E52-4927-9B53-21A1FD851D9B}" type="presParOf" srcId="{590E3D2B-71A1-4FC2-AD26-0873B9194377}" destId="{CF3068E9-06AE-4EEC-8046-BAC4CF9CE9F0}" srcOrd="6" destOrd="0" presId="urn:microsoft.com/office/officeart/2009/3/layout/HorizontalOrganizationChart"/>
    <dgm:cxn modelId="{0F7987E9-170D-4816-8DE5-4131F6D1A89E}" type="presParOf" srcId="{590E3D2B-71A1-4FC2-AD26-0873B9194377}" destId="{DFAFDF74-CC69-4880-86BF-133BA40E9B55}" srcOrd="7" destOrd="0" presId="urn:microsoft.com/office/officeart/2009/3/layout/HorizontalOrganizationChart"/>
    <dgm:cxn modelId="{75D1D146-5E5F-439A-9ADB-618112D648E8}" type="presParOf" srcId="{DFAFDF74-CC69-4880-86BF-133BA40E9B55}" destId="{F50B98BD-D3E5-47FA-9539-91FF8D95DDA2}" srcOrd="0" destOrd="0" presId="urn:microsoft.com/office/officeart/2009/3/layout/HorizontalOrganizationChart"/>
    <dgm:cxn modelId="{EADB0201-960D-477D-81A7-5C61F45D7FBA}" type="presParOf" srcId="{F50B98BD-D3E5-47FA-9539-91FF8D95DDA2}" destId="{E04AC9F9-4953-4E58-8FF0-159ACF215E3D}" srcOrd="0" destOrd="0" presId="urn:microsoft.com/office/officeart/2009/3/layout/HorizontalOrganizationChart"/>
    <dgm:cxn modelId="{605FA54E-C949-4B01-8359-40E07424AE16}" type="presParOf" srcId="{F50B98BD-D3E5-47FA-9539-91FF8D95DDA2}" destId="{7770C77C-9D75-41C0-97D1-1A8B46D9C885}" srcOrd="1" destOrd="0" presId="urn:microsoft.com/office/officeart/2009/3/layout/HorizontalOrganizationChart"/>
    <dgm:cxn modelId="{6D69B09A-8F91-4078-A056-DFDF41F1110B}" type="presParOf" srcId="{DFAFDF74-CC69-4880-86BF-133BA40E9B55}" destId="{7113CFD4-EBFF-49D0-B68D-0283AA73F426}" srcOrd="1" destOrd="0" presId="urn:microsoft.com/office/officeart/2009/3/layout/HorizontalOrganizationChart"/>
    <dgm:cxn modelId="{F2B733FD-0860-450A-BDC7-0006B980A2EE}" type="presParOf" srcId="{DFAFDF74-CC69-4880-86BF-133BA40E9B55}" destId="{25D3102D-A5F7-408B-9DAB-1EF170472B62}" srcOrd="2" destOrd="0" presId="urn:microsoft.com/office/officeart/2009/3/layout/HorizontalOrganizationChart"/>
    <dgm:cxn modelId="{90AC967B-E378-4258-A236-DACE1A5E5218}" type="presParOf" srcId="{18F298EF-8B5E-45E0-B1EE-0804589811C2}" destId="{25040915-96D6-4B30-8B2E-A56F2C2503C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4533CB2-0FDF-44F4-B2FC-C3AE2E451C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9DD8DCCE-E7B5-48A1-BD08-FDB49A6DC352}">
      <dgm:prSet phldrT="[Text]" custT="1"/>
      <dgm:spPr/>
      <dgm:t>
        <a:bodyPr/>
        <a:lstStyle/>
        <a:p>
          <a:r>
            <a:rPr lang="en-US" sz="3600" dirty="0" smtClean="0"/>
            <a:t>A</a:t>
          </a:r>
          <a:r>
            <a:rPr lang="el-GR" sz="3600" dirty="0" smtClean="0"/>
            <a:t>ύξηση  κεφαλαίου  ύψους 24 εκ. Ευρώ</a:t>
          </a:r>
          <a:endParaRPr lang="el-GR" sz="3600" dirty="0"/>
        </a:p>
      </dgm:t>
    </dgm:pt>
    <dgm:pt modelId="{274EFF5B-AD2D-4D24-9653-57C54E943462}" type="parTrans" cxnId="{B769AC2F-D3F0-4957-96BF-FB10583F3394}">
      <dgm:prSet/>
      <dgm:spPr/>
      <dgm:t>
        <a:bodyPr/>
        <a:lstStyle/>
        <a:p>
          <a:endParaRPr lang="el-GR"/>
        </a:p>
      </dgm:t>
    </dgm:pt>
    <dgm:pt modelId="{80919BFD-35B0-4734-AE97-FF433A324B1C}" type="sibTrans" cxnId="{B769AC2F-D3F0-4957-96BF-FB10583F3394}">
      <dgm:prSet/>
      <dgm:spPr/>
      <dgm:t>
        <a:bodyPr/>
        <a:lstStyle/>
        <a:p>
          <a:endParaRPr lang="el-GR"/>
        </a:p>
      </dgm:t>
    </dgm:pt>
    <dgm:pt modelId="{29261B75-4B18-41EE-9657-CD2A833BAC0A}">
      <dgm:prSet phldrT="[Text]"/>
      <dgm:spPr/>
      <dgm:t>
        <a:bodyPr/>
        <a:lstStyle/>
        <a:p>
          <a:endParaRPr lang="el-GR" sz="2700" dirty="0"/>
        </a:p>
      </dgm:t>
    </dgm:pt>
    <dgm:pt modelId="{3447E222-9874-4258-B89E-E8E732BBBAD5}" type="parTrans" cxnId="{8B8F5958-B466-4CDA-973F-BF1F8BE3C6A5}">
      <dgm:prSet/>
      <dgm:spPr/>
      <dgm:t>
        <a:bodyPr/>
        <a:lstStyle/>
        <a:p>
          <a:endParaRPr lang="el-GR"/>
        </a:p>
      </dgm:t>
    </dgm:pt>
    <dgm:pt modelId="{26BB6F78-DC52-4CB9-A38A-0D3F2E77E102}" type="sibTrans" cxnId="{8B8F5958-B466-4CDA-973F-BF1F8BE3C6A5}">
      <dgm:prSet/>
      <dgm:spPr/>
      <dgm:t>
        <a:bodyPr/>
        <a:lstStyle/>
        <a:p>
          <a:endParaRPr lang="el-GR"/>
        </a:p>
      </dgm:t>
    </dgm:pt>
    <dgm:pt modelId="{CCE95A66-E21F-43BE-9A46-FB657B7D04B4}">
      <dgm:prSet phldrT="[Text]"/>
      <dgm:spPr/>
      <dgm:t>
        <a:bodyPr/>
        <a:lstStyle/>
        <a:p>
          <a:endParaRPr lang="el-GR" sz="2700" dirty="0"/>
        </a:p>
      </dgm:t>
    </dgm:pt>
    <dgm:pt modelId="{EC0B0420-0F8A-491B-9514-389C3414F9EB}" type="parTrans" cxnId="{4304195D-79F9-44AC-B91B-4D9DCC998F83}">
      <dgm:prSet/>
      <dgm:spPr/>
      <dgm:t>
        <a:bodyPr/>
        <a:lstStyle/>
        <a:p>
          <a:endParaRPr lang="el-GR"/>
        </a:p>
      </dgm:t>
    </dgm:pt>
    <dgm:pt modelId="{D1F6E1E1-B8F5-4F91-9378-BFD1077F1164}" type="sibTrans" cxnId="{4304195D-79F9-44AC-B91B-4D9DCC998F83}">
      <dgm:prSet/>
      <dgm:spPr/>
      <dgm:t>
        <a:bodyPr/>
        <a:lstStyle/>
        <a:p>
          <a:endParaRPr lang="el-GR"/>
        </a:p>
      </dgm:t>
    </dgm:pt>
    <dgm:pt modelId="{0A3264E0-33CF-45C1-A321-815977E46FAE}">
      <dgm:prSet phldrT="[Text]"/>
      <dgm:spPr/>
      <dgm:t>
        <a:bodyPr/>
        <a:lstStyle/>
        <a:p>
          <a:endParaRPr lang="el-GR" sz="2700" dirty="0"/>
        </a:p>
      </dgm:t>
    </dgm:pt>
    <dgm:pt modelId="{E1F909F8-03E1-45B6-8251-C868E659C052}" type="parTrans" cxnId="{34A52059-09F3-424D-92DA-50EF6CEEED42}">
      <dgm:prSet/>
      <dgm:spPr/>
      <dgm:t>
        <a:bodyPr/>
        <a:lstStyle/>
        <a:p>
          <a:endParaRPr lang="el-GR"/>
        </a:p>
      </dgm:t>
    </dgm:pt>
    <dgm:pt modelId="{283AC3A5-E6ED-4C0E-B6BC-38942DC6EDBE}" type="sibTrans" cxnId="{34A52059-09F3-424D-92DA-50EF6CEEED42}">
      <dgm:prSet/>
      <dgm:spPr/>
      <dgm:t>
        <a:bodyPr/>
        <a:lstStyle/>
        <a:p>
          <a:endParaRPr lang="el-GR"/>
        </a:p>
      </dgm:t>
    </dgm:pt>
    <dgm:pt modelId="{B0A9ECF5-77A1-4051-85E3-9D1DA2EA3075}">
      <dgm:prSet phldrT="[Text]" custT="1"/>
      <dgm:spPr/>
      <dgm:t>
        <a:bodyPr/>
        <a:lstStyle/>
        <a:p>
          <a:r>
            <a:rPr lang="el-GR" sz="2400" dirty="0" smtClean="0"/>
            <a:t>Το κράτος κάλυψε 17 εκ. Ευρώ και ιδιωτική επενδυτική εταιρεία εγγυήθηκε τα υπόλοιπα 6,8 εκ. Ευρώ</a:t>
          </a:r>
          <a:endParaRPr lang="el-GR" sz="2400" dirty="0"/>
        </a:p>
      </dgm:t>
    </dgm:pt>
    <dgm:pt modelId="{56293920-D374-4FBC-9AF1-35E629DDE179}" type="parTrans" cxnId="{ED0060A0-8C19-4692-A04B-3AF2B9232D59}">
      <dgm:prSet/>
      <dgm:spPr/>
      <dgm:t>
        <a:bodyPr/>
        <a:lstStyle/>
        <a:p>
          <a:endParaRPr lang="el-GR"/>
        </a:p>
      </dgm:t>
    </dgm:pt>
    <dgm:pt modelId="{5B12D08D-CB38-4A4F-8D09-E3035150046B}" type="sibTrans" cxnId="{ED0060A0-8C19-4692-A04B-3AF2B9232D59}">
      <dgm:prSet/>
      <dgm:spPr/>
      <dgm:t>
        <a:bodyPr/>
        <a:lstStyle/>
        <a:p>
          <a:endParaRPr lang="el-GR"/>
        </a:p>
      </dgm:t>
    </dgm:pt>
    <dgm:pt modelId="{F114DCB7-6E08-4D43-BB49-E7F73BCD57F3}">
      <dgm:prSet phldrT="[Text]" custT="1"/>
      <dgm:spPr/>
      <dgm:t>
        <a:bodyPr/>
        <a:lstStyle/>
        <a:p>
          <a:r>
            <a:rPr lang="el-GR" sz="2400" dirty="0" smtClean="0"/>
            <a:t>Ωστόσο δε κατέληξε σε τελικό συμπέρασμα για το εάν η εισφορά του κράτους ήταν κρατική ενίσχυση ή όχι, διότι έγινε παράλληλα με τη χορήγηση άλλων κρατικών ενισχύσεων αναδιάρθρωσης</a:t>
          </a:r>
          <a:endParaRPr lang="el-GR" sz="2400" dirty="0"/>
        </a:p>
      </dgm:t>
    </dgm:pt>
    <dgm:pt modelId="{D4B4BF26-FBCB-4575-9831-84833201BA5E}" type="parTrans" cxnId="{7B570197-4569-4522-AEAE-594C68168F53}">
      <dgm:prSet/>
      <dgm:spPr/>
      <dgm:t>
        <a:bodyPr/>
        <a:lstStyle/>
        <a:p>
          <a:endParaRPr lang="el-GR"/>
        </a:p>
      </dgm:t>
    </dgm:pt>
    <dgm:pt modelId="{1606FC24-DD68-4C45-AAB0-1F5C06006EF0}" type="sibTrans" cxnId="{7B570197-4569-4522-AEAE-594C68168F53}">
      <dgm:prSet/>
      <dgm:spPr/>
      <dgm:t>
        <a:bodyPr/>
        <a:lstStyle/>
        <a:p>
          <a:endParaRPr lang="el-GR"/>
        </a:p>
      </dgm:t>
    </dgm:pt>
    <dgm:pt modelId="{F0FF194D-E68B-4A24-B208-6AF36831604D}">
      <dgm:prSet phldrT="[Text]" custT="1"/>
      <dgm:spPr/>
      <dgm:t>
        <a:bodyPr/>
        <a:lstStyle/>
        <a:p>
          <a:r>
            <a:rPr lang="el-GR" sz="2400" dirty="0" smtClean="0"/>
            <a:t>Ζητήθηκε στο πλαίσιο της διαδικασίας από την Ε. Επιτροπή για να εξασφαλισθεί η βιωσιμότητα της εταιρείας</a:t>
          </a:r>
          <a:endParaRPr lang="el-GR" sz="2400" dirty="0"/>
        </a:p>
      </dgm:t>
    </dgm:pt>
    <dgm:pt modelId="{1FC288EE-09BA-45B8-9C58-FA060BCEB376}" type="parTrans" cxnId="{572978F7-A758-4AAF-8B7F-C8FE4D100E02}">
      <dgm:prSet/>
      <dgm:spPr/>
      <dgm:t>
        <a:bodyPr/>
        <a:lstStyle/>
        <a:p>
          <a:endParaRPr lang="el-GR"/>
        </a:p>
      </dgm:t>
    </dgm:pt>
    <dgm:pt modelId="{B17C5696-A019-4C96-B2DF-E00B9B1E5EC9}" type="sibTrans" cxnId="{572978F7-A758-4AAF-8B7F-C8FE4D100E02}">
      <dgm:prSet/>
      <dgm:spPr/>
      <dgm:t>
        <a:bodyPr/>
        <a:lstStyle/>
        <a:p>
          <a:endParaRPr lang="el-GR"/>
        </a:p>
      </dgm:t>
    </dgm:pt>
    <dgm:pt modelId="{71B57DB1-B57D-4AF6-815F-BE776AB6BC34}">
      <dgm:prSet phldrT="[Text]" custT="1"/>
      <dgm:spPr/>
      <dgm:t>
        <a:bodyPr/>
        <a:lstStyle/>
        <a:p>
          <a:r>
            <a:rPr lang="el-GR" sz="2400" dirty="0" smtClean="0"/>
            <a:t>Η συμφωνία με την επενδυτική εταιρεία έγινε εκ των προτέρων, η εισφορά των δύο μερών έγινε ταυτόχρονα και με τους ίδιους όρους  (αρχή του ιδιώτη επενδυτή &gt; μη κρατική ενίσχυση)</a:t>
          </a:r>
          <a:endParaRPr lang="el-GR" sz="2400" dirty="0"/>
        </a:p>
      </dgm:t>
    </dgm:pt>
    <dgm:pt modelId="{51856081-0CD6-487A-AC12-D43B65573762}" type="parTrans" cxnId="{657484A1-60EC-47B9-93CD-57894858FDAF}">
      <dgm:prSet/>
      <dgm:spPr/>
      <dgm:t>
        <a:bodyPr/>
        <a:lstStyle/>
        <a:p>
          <a:endParaRPr lang="el-GR"/>
        </a:p>
      </dgm:t>
    </dgm:pt>
    <dgm:pt modelId="{12379321-579D-457A-A6A2-2F0FC4968A1B}" type="sibTrans" cxnId="{657484A1-60EC-47B9-93CD-57894858FDAF}">
      <dgm:prSet/>
      <dgm:spPr/>
      <dgm:t>
        <a:bodyPr/>
        <a:lstStyle/>
        <a:p>
          <a:endParaRPr lang="el-GR"/>
        </a:p>
      </dgm:t>
    </dgm:pt>
    <dgm:pt modelId="{23113313-0A9C-404E-B6DF-F5F2311E7BC7}">
      <dgm:prSet phldrT="[Text]" custT="1"/>
      <dgm:spPr/>
      <dgm:t>
        <a:bodyPr/>
        <a:lstStyle/>
        <a:p>
          <a:endParaRPr lang="el-GR" sz="2400" dirty="0"/>
        </a:p>
      </dgm:t>
    </dgm:pt>
    <dgm:pt modelId="{5A55A420-84A1-4B5F-8173-4DF5EC41FB0C}" type="parTrans" cxnId="{BEF2800A-A7AE-46B8-A3F6-9AA107576BA2}">
      <dgm:prSet/>
      <dgm:spPr/>
      <dgm:t>
        <a:bodyPr/>
        <a:lstStyle/>
        <a:p>
          <a:endParaRPr lang="el-GR"/>
        </a:p>
      </dgm:t>
    </dgm:pt>
    <dgm:pt modelId="{6E8ABF0A-C89D-4CDD-BF68-0D3F874A5E09}" type="sibTrans" cxnId="{BEF2800A-A7AE-46B8-A3F6-9AA107576BA2}">
      <dgm:prSet/>
      <dgm:spPr/>
      <dgm:t>
        <a:bodyPr/>
        <a:lstStyle/>
        <a:p>
          <a:endParaRPr lang="el-GR"/>
        </a:p>
      </dgm:t>
    </dgm:pt>
    <dgm:pt modelId="{89924B05-08AA-40DB-81CD-6E0F67D990F6}">
      <dgm:prSet phldrT="[Text]" custT="1"/>
      <dgm:spPr/>
      <dgm:t>
        <a:bodyPr/>
        <a:lstStyle/>
        <a:p>
          <a:r>
            <a:rPr lang="el-GR" sz="2400" dirty="0" smtClean="0"/>
            <a:t> Η Επιτροπή αποδέχθηκε την εισφορά του ιδιώτη (6,8 εκ. Ευρώ) ως ίδια συμμετοχή διότι ήταν απαλλαγμένη ενίσχυσης</a:t>
          </a:r>
          <a:endParaRPr lang="el-GR" sz="2400" dirty="0"/>
        </a:p>
      </dgm:t>
    </dgm:pt>
    <dgm:pt modelId="{6AFC9299-B3AA-412B-8572-999B37025AD0}" type="parTrans" cxnId="{221FDC56-0E6B-466D-B7B7-6264ED75B814}">
      <dgm:prSet/>
      <dgm:spPr/>
      <dgm:t>
        <a:bodyPr/>
        <a:lstStyle/>
        <a:p>
          <a:endParaRPr lang="el-GR"/>
        </a:p>
      </dgm:t>
    </dgm:pt>
    <dgm:pt modelId="{3A3017DC-C17B-4C76-B10A-EEC5A6E1E6A9}" type="sibTrans" cxnId="{221FDC56-0E6B-466D-B7B7-6264ED75B814}">
      <dgm:prSet/>
      <dgm:spPr/>
      <dgm:t>
        <a:bodyPr/>
        <a:lstStyle/>
        <a:p>
          <a:endParaRPr lang="el-GR"/>
        </a:p>
      </dgm:t>
    </dgm:pt>
    <dgm:pt modelId="{7B6C036F-B430-4AF1-9CB2-29C7B4DB7025}" type="pres">
      <dgm:prSet presAssocID="{D4533CB2-0FDF-44F4-B2FC-C3AE2E451C65}" presName="linear" presStyleCnt="0">
        <dgm:presLayoutVars>
          <dgm:animLvl val="lvl"/>
          <dgm:resizeHandles val="exact"/>
        </dgm:presLayoutVars>
      </dgm:prSet>
      <dgm:spPr/>
      <dgm:t>
        <a:bodyPr/>
        <a:lstStyle/>
        <a:p>
          <a:endParaRPr lang="el-GR"/>
        </a:p>
      </dgm:t>
    </dgm:pt>
    <dgm:pt modelId="{CD15867B-22C9-45A6-9CD6-D476FF121299}" type="pres">
      <dgm:prSet presAssocID="{9DD8DCCE-E7B5-48A1-BD08-FDB49A6DC352}" presName="parentText" presStyleLbl="node1" presStyleIdx="0" presStyleCnt="1" custScaleY="164098" custLinFactNeighborY="-385">
        <dgm:presLayoutVars>
          <dgm:chMax val="0"/>
          <dgm:bulletEnabled val="1"/>
        </dgm:presLayoutVars>
      </dgm:prSet>
      <dgm:spPr/>
      <dgm:t>
        <a:bodyPr/>
        <a:lstStyle/>
        <a:p>
          <a:endParaRPr lang="el-GR"/>
        </a:p>
      </dgm:t>
    </dgm:pt>
    <dgm:pt modelId="{C42D6763-91C0-46C8-8B6A-20A61F38CDB7}" type="pres">
      <dgm:prSet presAssocID="{9DD8DCCE-E7B5-48A1-BD08-FDB49A6DC352}" presName="childText" presStyleLbl="revTx" presStyleIdx="0" presStyleCnt="1" custAng="0" custScaleY="101419">
        <dgm:presLayoutVars>
          <dgm:bulletEnabled val="1"/>
        </dgm:presLayoutVars>
      </dgm:prSet>
      <dgm:spPr/>
      <dgm:t>
        <a:bodyPr/>
        <a:lstStyle/>
        <a:p>
          <a:endParaRPr lang="el-GR"/>
        </a:p>
      </dgm:t>
    </dgm:pt>
  </dgm:ptLst>
  <dgm:cxnLst>
    <dgm:cxn modelId="{D66C3CF3-C52A-4C26-9084-B2003F48FC48}" type="presOf" srcId="{0A3264E0-33CF-45C1-A321-815977E46FAE}" destId="{C42D6763-91C0-46C8-8B6A-20A61F38CDB7}" srcOrd="0" destOrd="6" presId="urn:microsoft.com/office/officeart/2005/8/layout/vList2"/>
    <dgm:cxn modelId="{ED0060A0-8C19-4692-A04B-3AF2B9232D59}" srcId="{9DD8DCCE-E7B5-48A1-BD08-FDB49A6DC352}" destId="{B0A9ECF5-77A1-4051-85E3-9D1DA2EA3075}" srcOrd="2" destOrd="0" parTransId="{56293920-D374-4FBC-9AF1-35E629DDE179}" sibTransId="{5B12D08D-CB38-4A4F-8D09-E3035150046B}"/>
    <dgm:cxn modelId="{E02A6DAC-4444-4F36-B073-BCF5CB122B65}" type="presOf" srcId="{F0FF194D-E68B-4A24-B208-6AF36831604D}" destId="{C42D6763-91C0-46C8-8B6A-20A61F38CDB7}" srcOrd="0" destOrd="1" presId="urn:microsoft.com/office/officeart/2005/8/layout/vList2"/>
    <dgm:cxn modelId="{34A52059-09F3-424D-92DA-50EF6CEEED42}" srcId="{9DD8DCCE-E7B5-48A1-BD08-FDB49A6DC352}" destId="{0A3264E0-33CF-45C1-A321-815977E46FAE}" srcOrd="6" destOrd="0" parTransId="{E1F909F8-03E1-45B6-8251-C868E659C052}" sibTransId="{283AC3A5-E6ED-4C0E-B6BC-38942DC6EDBE}"/>
    <dgm:cxn modelId="{F1FAA873-2F3C-4D9F-B70C-94C6B91FB880}" type="presOf" srcId="{23113313-0A9C-404E-B6DF-F5F2311E7BC7}" destId="{C42D6763-91C0-46C8-8B6A-20A61F38CDB7}" srcOrd="0" destOrd="0" presId="urn:microsoft.com/office/officeart/2005/8/layout/vList2"/>
    <dgm:cxn modelId="{FFA15B2A-E819-49A1-AC2B-8367335C47A6}" type="presOf" srcId="{B0A9ECF5-77A1-4051-85E3-9D1DA2EA3075}" destId="{C42D6763-91C0-46C8-8B6A-20A61F38CDB7}" srcOrd="0" destOrd="2" presId="urn:microsoft.com/office/officeart/2005/8/layout/vList2"/>
    <dgm:cxn modelId="{221FDC56-0E6B-466D-B7B7-6264ED75B814}" srcId="{9DD8DCCE-E7B5-48A1-BD08-FDB49A6DC352}" destId="{89924B05-08AA-40DB-81CD-6E0F67D990F6}" srcOrd="4" destOrd="0" parTransId="{6AFC9299-B3AA-412B-8572-999B37025AD0}" sibTransId="{3A3017DC-C17B-4C76-B10A-EEC5A6E1E6A9}"/>
    <dgm:cxn modelId="{8B8F5958-B466-4CDA-973F-BF1F8BE3C6A5}" srcId="{9DD8DCCE-E7B5-48A1-BD08-FDB49A6DC352}" destId="{29261B75-4B18-41EE-9657-CD2A833BAC0A}" srcOrd="8" destOrd="0" parTransId="{3447E222-9874-4258-B89E-E8E732BBBAD5}" sibTransId="{26BB6F78-DC52-4CB9-A38A-0D3F2E77E102}"/>
    <dgm:cxn modelId="{A953A247-E2CD-4A7E-8166-C69825712E0A}" type="presOf" srcId="{29261B75-4B18-41EE-9657-CD2A833BAC0A}" destId="{C42D6763-91C0-46C8-8B6A-20A61F38CDB7}" srcOrd="0" destOrd="8" presId="urn:microsoft.com/office/officeart/2005/8/layout/vList2"/>
    <dgm:cxn modelId="{BEF2800A-A7AE-46B8-A3F6-9AA107576BA2}" srcId="{9DD8DCCE-E7B5-48A1-BD08-FDB49A6DC352}" destId="{23113313-0A9C-404E-B6DF-F5F2311E7BC7}" srcOrd="0" destOrd="0" parTransId="{5A55A420-84A1-4B5F-8173-4DF5EC41FB0C}" sibTransId="{6E8ABF0A-C89D-4CDD-BF68-0D3F874A5E09}"/>
    <dgm:cxn modelId="{80B0AC2C-BE2E-4788-96D2-25AA8D5BCC97}" type="presOf" srcId="{89924B05-08AA-40DB-81CD-6E0F67D990F6}" destId="{C42D6763-91C0-46C8-8B6A-20A61F38CDB7}" srcOrd="0" destOrd="4" presId="urn:microsoft.com/office/officeart/2005/8/layout/vList2"/>
    <dgm:cxn modelId="{657484A1-60EC-47B9-93CD-57894858FDAF}" srcId="{9DD8DCCE-E7B5-48A1-BD08-FDB49A6DC352}" destId="{71B57DB1-B57D-4AF6-815F-BE776AB6BC34}" srcOrd="3" destOrd="0" parTransId="{51856081-0CD6-487A-AC12-D43B65573762}" sibTransId="{12379321-579D-457A-A6A2-2F0FC4968A1B}"/>
    <dgm:cxn modelId="{D3F3262F-0206-4604-B23B-407BF1A7D31F}" type="presOf" srcId="{D4533CB2-0FDF-44F4-B2FC-C3AE2E451C65}" destId="{7B6C036F-B430-4AF1-9CB2-29C7B4DB7025}" srcOrd="0" destOrd="0" presId="urn:microsoft.com/office/officeart/2005/8/layout/vList2"/>
    <dgm:cxn modelId="{7B570197-4569-4522-AEAE-594C68168F53}" srcId="{9DD8DCCE-E7B5-48A1-BD08-FDB49A6DC352}" destId="{F114DCB7-6E08-4D43-BB49-E7F73BCD57F3}" srcOrd="5" destOrd="0" parTransId="{D4B4BF26-FBCB-4575-9831-84833201BA5E}" sibTransId="{1606FC24-DD68-4C45-AAB0-1F5C06006EF0}"/>
    <dgm:cxn modelId="{F7264564-11C9-4427-AB0D-8EE4E86B45B2}" type="presOf" srcId="{F114DCB7-6E08-4D43-BB49-E7F73BCD57F3}" destId="{C42D6763-91C0-46C8-8B6A-20A61F38CDB7}" srcOrd="0" destOrd="5" presId="urn:microsoft.com/office/officeart/2005/8/layout/vList2"/>
    <dgm:cxn modelId="{55F3E61D-F508-457D-8DEE-36AA79C1BC30}" type="presOf" srcId="{9DD8DCCE-E7B5-48A1-BD08-FDB49A6DC352}" destId="{CD15867B-22C9-45A6-9CD6-D476FF121299}" srcOrd="0" destOrd="0" presId="urn:microsoft.com/office/officeart/2005/8/layout/vList2"/>
    <dgm:cxn modelId="{D930159D-87D9-401B-9C19-2B02017B9238}" type="presOf" srcId="{71B57DB1-B57D-4AF6-815F-BE776AB6BC34}" destId="{C42D6763-91C0-46C8-8B6A-20A61F38CDB7}" srcOrd="0" destOrd="3" presId="urn:microsoft.com/office/officeart/2005/8/layout/vList2"/>
    <dgm:cxn modelId="{572978F7-A758-4AAF-8B7F-C8FE4D100E02}" srcId="{9DD8DCCE-E7B5-48A1-BD08-FDB49A6DC352}" destId="{F0FF194D-E68B-4A24-B208-6AF36831604D}" srcOrd="1" destOrd="0" parTransId="{1FC288EE-09BA-45B8-9C58-FA060BCEB376}" sibTransId="{B17C5696-A019-4C96-B2DF-E00B9B1E5EC9}"/>
    <dgm:cxn modelId="{AC066B35-198A-4F6C-A135-A8D2C95D1E1D}" type="presOf" srcId="{CCE95A66-E21F-43BE-9A46-FB657B7D04B4}" destId="{C42D6763-91C0-46C8-8B6A-20A61F38CDB7}" srcOrd="0" destOrd="7" presId="urn:microsoft.com/office/officeart/2005/8/layout/vList2"/>
    <dgm:cxn modelId="{B769AC2F-D3F0-4957-96BF-FB10583F3394}" srcId="{D4533CB2-0FDF-44F4-B2FC-C3AE2E451C65}" destId="{9DD8DCCE-E7B5-48A1-BD08-FDB49A6DC352}" srcOrd="0" destOrd="0" parTransId="{274EFF5B-AD2D-4D24-9653-57C54E943462}" sibTransId="{80919BFD-35B0-4734-AE97-FF433A324B1C}"/>
    <dgm:cxn modelId="{4304195D-79F9-44AC-B91B-4D9DCC998F83}" srcId="{9DD8DCCE-E7B5-48A1-BD08-FDB49A6DC352}" destId="{CCE95A66-E21F-43BE-9A46-FB657B7D04B4}" srcOrd="7" destOrd="0" parTransId="{EC0B0420-0F8A-491B-9514-389C3414F9EB}" sibTransId="{D1F6E1E1-B8F5-4F91-9378-BFD1077F1164}"/>
    <dgm:cxn modelId="{3B0D83E5-49B3-4204-B60A-7167C004E0E7}" type="presParOf" srcId="{7B6C036F-B430-4AF1-9CB2-29C7B4DB7025}" destId="{CD15867B-22C9-45A6-9CD6-D476FF121299}" srcOrd="0" destOrd="0" presId="urn:microsoft.com/office/officeart/2005/8/layout/vList2"/>
    <dgm:cxn modelId="{4A2DAC46-0836-47CE-AD76-4CCC561819F9}" type="presParOf" srcId="{7B6C036F-B430-4AF1-9CB2-29C7B4DB7025}" destId="{C42D6763-91C0-46C8-8B6A-20A61F38CDB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6DCC1A0-791D-41B2-ACE3-BC34D5AB069F}"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l-GR"/>
        </a:p>
      </dgm:t>
    </dgm:pt>
    <dgm:pt modelId="{6613979D-9A0C-41B1-BCE3-6942F357844C}">
      <dgm:prSet phldrT="[Text]"/>
      <dgm:spPr/>
      <dgm:t>
        <a:bodyPr/>
        <a:lstStyle/>
        <a:p>
          <a:r>
            <a:rPr lang="el-GR" dirty="0" smtClean="0"/>
            <a:t>Ενίσχυση και σχέδιο αναδιάρθρωσης του 2004</a:t>
          </a:r>
          <a:endParaRPr lang="el-GR" dirty="0"/>
        </a:p>
      </dgm:t>
    </dgm:pt>
    <dgm:pt modelId="{A0A9002E-550E-4B7A-9688-EA5083E38583}" type="parTrans" cxnId="{75CB4B32-FD38-469D-873E-B394A6BF4427}">
      <dgm:prSet/>
      <dgm:spPr/>
      <dgm:t>
        <a:bodyPr/>
        <a:lstStyle/>
        <a:p>
          <a:endParaRPr lang="el-GR"/>
        </a:p>
      </dgm:t>
    </dgm:pt>
    <dgm:pt modelId="{F753EFF6-30B9-4215-BF34-0281EF169ABF}" type="sibTrans" cxnId="{75CB4B32-FD38-469D-873E-B394A6BF4427}">
      <dgm:prSet/>
      <dgm:spPr/>
      <dgm:t>
        <a:bodyPr/>
        <a:lstStyle/>
        <a:p>
          <a:endParaRPr lang="el-GR"/>
        </a:p>
      </dgm:t>
    </dgm:pt>
    <dgm:pt modelId="{F47C2B22-339E-4DC9-B1D1-41A2BA561BEB}">
      <dgm:prSet phldrT="[Text]"/>
      <dgm:spPr/>
      <dgm:t>
        <a:bodyPr/>
        <a:lstStyle/>
        <a:p>
          <a:r>
            <a:rPr lang="el-GR" dirty="0" smtClean="0"/>
            <a:t>Η ενίσχυση είναι απλώς εγγύηση δανείου </a:t>
          </a:r>
          <a:r>
            <a:rPr lang="en-US" dirty="0" smtClean="0"/>
            <a:t> </a:t>
          </a:r>
          <a:r>
            <a:rPr lang="el-GR" dirty="0" smtClean="0"/>
            <a:t>(77 εκ. ευρώ)   –  λιγότερο στρεβλωτική μορφή ενίσχυσης</a:t>
          </a:r>
          <a:endParaRPr lang="el-GR" dirty="0"/>
        </a:p>
      </dgm:t>
    </dgm:pt>
    <dgm:pt modelId="{3329BD16-25CF-4C88-B84F-A63837A4B6E6}" type="parTrans" cxnId="{EF24DFD9-8075-4479-855A-93DD918E31EE}">
      <dgm:prSet/>
      <dgm:spPr/>
      <dgm:t>
        <a:bodyPr/>
        <a:lstStyle/>
        <a:p>
          <a:endParaRPr lang="el-GR"/>
        </a:p>
      </dgm:t>
    </dgm:pt>
    <dgm:pt modelId="{261E8AC6-301D-4531-8F42-46125936E461}" type="sibTrans" cxnId="{EF24DFD9-8075-4479-855A-93DD918E31EE}">
      <dgm:prSet/>
      <dgm:spPr/>
      <dgm:t>
        <a:bodyPr/>
        <a:lstStyle/>
        <a:p>
          <a:endParaRPr lang="el-GR"/>
        </a:p>
      </dgm:t>
    </dgm:pt>
    <dgm:pt modelId="{653CF724-7928-4001-9707-17F040555EDF}">
      <dgm:prSet phldrT="[Text]"/>
      <dgm:spPr/>
      <dgm:t>
        <a:bodyPr/>
        <a:lstStyle/>
        <a:p>
          <a:r>
            <a:rPr lang="el-GR" dirty="0" smtClean="0"/>
            <a:t>Το σχέδιο οδηγεί σύντομα σε κερδοφορία  και η εισφορά κεφαλαίου αποκαθιστά την κεφ. επάρκεια</a:t>
          </a:r>
          <a:endParaRPr lang="el-GR" dirty="0"/>
        </a:p>
      </dgm:t>
    </dgm:pt>
    <dgm:pt modelId="{19CDBE79-3438-45A2-B8F9-CF512263A0F3}" type="parTrans" cxnId="{CEF9DBE1-EC34-4743-B030-D337FF81C66A}">
      <dgm:prSet/>
      <dgm:spPr/>
      <dgm:t>
        <a:bodyPr/>
        <a:lstStyle/>
        <a:p>
          <a:endParaRPr lang="el-GR"/>
        </a:p>
      </dgm:t>
    </dgm:pt>
    <dgm:pt modelId="{6653004F-3A75-44A2-B1AC-5718F02F5BC6}" type="sibTrans" cxnId="{CEF9DBE1-EC34-4743-B030-D337FF81C66A}">
      <dgm:prSet/>
      <dgm:spPr/>
      <dgm:t>
        <a:bodyPr/>
        <a:lstStyle/>
        <a:p>
          <a:endParaRPr lang="el-GR"/>
        </a:p>
      </dgm:t>
    </dgm:pt>
    <dgm:pt modelId="{91294CE7-F688-413C-BBF0-A25BAAED657D}">
      <dgm:prSet phldrT="[Text]"/>
      <dgm:spPr/>
      <dgm:t>
        <a:bodyPr/>
        <a:lstStyle/>
        <a:p>
          <a:r>
            <a:rPr lang="el-GR" dirty="0" smtClean="0"/>
            <a:t>Ίδια συμμετοχή</a:t>
          </a:r>
          <a:endParaRPr lang="el-GR" dirty="0"/>
        </a:p>
      </dgm:t>
    </dgm:pt>
    <dgm:pt modelId="{4DCDE66F-72D9-4414-BF1C-C4D30078BC72}" type="parTrans" cxnId="{2BE80BCF-A550-444D-B195-D43B69CDDB1B}">
      <dgm:prSet/>
      <dgm:spPr/>
      <dgm:t>
        <a:bodyPr/>
        <a:lstStyle/>
        <a:p>
          <a:endParaRPr lang="el-GR"/>
        </a:p>
      </dgm:t>
    </dgm:pt>
    <dgm:pt modelId="{1C474D83-5185-4D8B-BF0A-D67CC2819BAB}" type="sibTrans" cxnId="{2BE80BCF-A550-444D-B195-D43B69CDDB1B}">
      <dgm:prSet/>
      <dgm:spPr/>
      <dgm:t>
        <a:bodyPr/>
        <a:lstStyle/>
        <a:p>
          <a:endParaRPr lang="el-GR"/>
        </a:p>
      </dgm:t>
    </dgm:pt>
    <dgm:pt modelId="{461EC3EF-EB6B-4FE3-9A09-A550C908B246}">
      <dgm:prSet phldrT="[Text]"/>
      <dgm:spPr/>
      <dgm:t>
        <a:bodyPr/>
        <a:lstStyle/>
        <a:p>
          <a:r>
            <a:rPr lang="el-GR" dirty="0" smtClean="0"/>
            <a:t>Συνολικά 51 % του Κόστους Αναδιάρθρωσης</a:t>
          </a:r>
          <a:endParaRPr lang="el-GR" dirty="0"/>
        </a:p>
      </dgm:t>
    </dgm:pt>
    <dgm:pt modelId="{23D1F9C9-E2FD-4B30-9E2C-4E6FC58EEBD6}" type="parTrans" cxnId="{BC145480-4C0B-4C3B-B093-0D722D5F51AD}">
      <dgm:prSet/>
      <dgm:spPr/>
      <dgm:t>
        <a:bodyPr/>
        <a:lstStyle/>
        <a:p>
          <a:endParaRPr lang="el-GR"/>
        </a:p>
      </dgm:t>
    </dgm:pt>
    <dgm:pt modelId="{4CF96FCC-13FE-4E60-ABF5-E861F239077A}" type="sibTrans" cxnId="{BC145480-4C0B-4C3B-B093-0D722D5F51AD}">
      <dgm:prSet/>
      <dgm:spPr/>
      <dgm:t>
        <a:bodyPr/>
        <a:lstStyle/>
        <a:p>
          <a:endParaRPr lang="el-GR"/>
        </a:p>
      </dgm:t>
    </dgm:pt>
    <dgm:pt modelId="{5D92CF9D-0967-4BAF-A3CB-43EF38D656A5}">
      <dgm:prSet phldrT="[Text]"/>
      <dgm:spPr/>
      <dgm:t>
        <a:bodyPr/>
        <a:lstStyle/>
        <a:p>
          <a:r>
            <a:rPr lang="el-GR" dirty="0" smtClean="0"/>
            <a:t>Τέθηκε όρος για την ανεξαρτησία και την ανταγωνιστική σχέση μεταξύ ΚΑ και Ε</a:t>
          </a:r>
          <a:r>
            <a:rPr lang="en-US" dirty="0" smtClean="0"/>
            <a:t>urocypria</a:t>
          </a:r>
          <a:endParaRPr lang="el-GR" dirty="0"/>
        </a:p>
      </dgm:t>
    </dgm:pt>
    <dgm:pt modelId="{794D806E-2DA2-4ED8-A9B3-2C1304FDD390}" type="parTrans" cxnId="{4474E4A0-DEE5-4F3C-AC54-A036CE8465F4}">
      <dgm:prSet/>
      <dgm:spPr/>
      <dgm:t>
        <a:bodyPr/>
        <a:lstStyle/>
        <a:p>
          <a:endParaRPr lang="el-GR"/>
        </a:p>
      </dgm:t>
    </dgm:pt>
    <dgm:pt modelId="{8174E28E-B5F9-45D0-9E43-6112F7845391}" type="sibTrans" cxnId="{4474E4A0-DEE5-4F3C-AC54-A036CE8465F4}">
      <dgm:prSet/>
      <dgm:spPr/>
      <dgm:t>
        <a:bodyPr/>
        <a:lstStyle/>
        <a:p>
          <a:endParaRPr lang="el-GR"/>
        </a:p>
      </dgm:t>
    </dgm:pt>
    <dgm:pt modelId="{D02E23AB-E28F-4817-81EA-19D64277C1F6}">
      <dgm:prSet phldrT="[Text]"/>
      <dgm:spPr/>
      <dgm:t>
        <a:bodyPr/>
        <a:lstStyle/>
        <a:p>
          <a:r>
            <a:rPr lang="el-GR" dirty="0" smtClean="0"/>
            <a:t>Αντισταθμιστικά</a:t>
          </a:r>
        </a:p>
        <a:p>
          <a:r>
            <a:rPr lang="el-GR" dirty="0" smtClean="0"/>
            <a:t>μέτρα</a:t>
          </a:r>
          <a:endParaRPr lang="el-GR" dirty="0"/>
        </a:p>
      </dgm:t>
    </dgm:pt>
    <dgm:pt modelId="{973DCA32-83EE-4DFA-A0C0-9D8316024796}" type="parTrans" cxnId="{2B39CEC7-DA4C-432F-8A85-DEE1412B3D8C}">
      <dgm:prSet/>
      <dgm:spPr/>
      <dgm:t>
        <a:bodyPr/>
        <a:lstStyle/>
        <a:p>
          <a:endParaRPr lang="el-GR"/>
        </a:p>
      </dgm:t>
    </dgm:pt>
    <dgm:pt modelId="{38BE0850-19EB-437C-9DBE-65C35EBBBCEC}" type="sibTrans" cxnId="{2B39CEC7-DA4C-432F-8A85-DEE1412B3D8C}">
      <dgm:prSet/>
      <dgm:spPr/>
      <dgm:t>
        <a:bodyPr/>
        <a:lstStyle/>
        <a:p>
          <a:endParaRPr lang="el-GR"/>
        </a:p>
      </dgm:t>
    </dgm:pt>
    <dgm:pt modelId="{131428BF-7937-4B90-9BE1-01DADE240C7E}">
      <dgm:prSet phldrT="[Text]"/>
      <dgm:spPr/>
      <dgm:t>
        <a:bodyPr/>
        <a:lstStyle/>
        <a:p>
          <a:r>
            <a:rPr lang="el-GR" dirty="0" smtClean="0"/>
            <a:t>Ήδη επαρκή (μείωση κατά 2 αεροσκάφη, κατάργηση δρομολογίων, πώληση Ε</a:t>
          </a:r>
          <a:r>
            <a:rPr lang="en-US" dirty="0" smtClean="0"/>
            <a:t>urocypria)</a:t>
          </a:r>
          <a:endParaRPr lang="el-GR" dirty="0"/>
        </a:p>
      </dgm:t>
    </dgm:pt>
    <dgm:pt modelId="{9110AE47-D059-4724-9A04-683C7256ACF7}" type="parTrans" cxnId="{9CA98B03-BC24-46E8-AF89-82485F9C2BE0}">
      <dgm:prSet/>
      <dgm:spPr/>
      <dgm:t>
        <a:bodyPr/>
        <a:lstStyle/>
        <a:p>
          <a:endParaRPr lang="el-GR"/>
        </a:p>
      </dgm:t>
    </dgm:pt>
    <dgm:pt modelId="{17A988EE-25AE-4402-8A75-A56C0AB693EE}" type="sibTrans" cxnId="{9CA98B03-BC24-46E8-AF89-82485F9C2BE0}">
      <dgm:prSet/>
      <dgm:spPr/>
      <dgm:t>
        <a:bodyPr/>
        <a:lstStyle/>
        <a:p>
          <a:endParaRPr lang="el-GR"/>
        </a:p>
      </dgm:t>
    </dgm:pt>
    <dgm:pt modelId="{14F900B1-C642-4B2B-BA7B-0E2931C39B11}">
      <dgm:prSet phldrT="[Text]"/>
      <dgm:spPr/>
      <dgm:t>
        <a:bodyPr/>
        <a:lstStyle/>
        <a:p>
          <a:r>
            <a:rPr lang="en-US" dirty="0" smtClean="0"/>
            <a:t>E</a:t>
          </a:r>
          <a:r>
            <a:rPr lang="el-GR" dirty="0" smtClean="0"/>
            <a:t>υνοϊκή μεταχείριση λόγω μικρού μεγέθους των ΚΑ και του ότι η Κύπρος ήταν ενισχυόμενη περιφέρεια</a:t>
          </a:r>
          <a:endParaRPr lang="el-GR" dirty="0"/>
        </a:p>
      </dgm:t>
    </dgm:pt>
    <dgm:pt modelId="{4E1CDE2C-E1D3-4625-81D3-46A0F65CA684}" type="parTrans" cxnId="{7169929C-D1BA-44C9-8F80-E2CE93A16A8C}">
      <dgm:prSet/>
      <dgm:spPr/>
      <dgm:t>
        <a:bodyPr/>
        <a:lstStyle/>
        <a:p>
          <a:endParaRPr lang="el-GR"/>
        </a:p>
      </dgm:t>
    </dgm:pt>
    <dgm:pt modelId="{0167F5D5-8B48-4D1E-8910-0C8C5EC469D2}" type="sibTrans" cxnId="{7169929C-D1BA-44C9-8F80-E2CE93A16A8C}">
      <dgm:prSet/>
      <dgm:spPr/>
      <dgm:t>
        <a:bodyPr/>
        <a:lstStyle/>
        <a:p>
          <a:endParaRPr lang="el-GR"/>
        </a:p>
      </dgm:t>
    </dgm:pt>
    <dgm:pt modelId="{F3B62CBC-1D74-46F5-9B94-85EB9FCE5016}">
      <dgm:prSet phldrT="[Text]"/>
      <dgm:spPr/>
      <dgm:t>
        <a:bodyPr/>
        <a:lstStyle/>
        <a:p>
          <a:r>
            <a:rPr lang="el-GR" dirty="0" smtClean="0"/>
            <a:t>Πώληση περιουσιακών στοιχείων + δάνειο από την αγορά + εισφορά ιδιώτη στην αύξηση κεφαλαίου</a:t>
          </a:r>
          <a:endParaRPr lang="el-GR" dirty="0"/>
        </a:p>
      </dgm:t>
    </dgm:pt>
    <dgm:pt modelId="{66936C07-8FD7-44DE-BBA6-F3415486667A}" type="parTrans" cxnId="{3E7CA734-EFBD-4ED3-8586-FC006D6C91FA}">
      <dgm:prSet/>
      <dgm:spPr/>
      <dgm:t>
        <a:bodyPr/>
        <a:lstStyle/>
        <a:p>
          <a:endParaRPr lang="el-GR"/>
        </a:p>
      </dgm:t>
    </dgm:pt>
    <dgm:pt modelId="{E260C014-015A-4405-9A4C-6F9A7A917289}" type="sibTrans" cxnId="{3E7CA734-EFBD-4ED3-8586-FC006D6C91FA}">
      <dgm:prSet/>
      <dgm:spPr/>
      <dgm:t>
        <a:bodyPr/>
        <a:lstStyle/>
        <a:p>
          <a:endParaRPr lang="el-GR"/>
        </a:p>
      </dgm:t>
    </dgm:pt>
    <dgm:pt modelId="{39BF362D-F932-4B0C-8A8F-29F40862EB33}" type="pres">
      <dgm:prSet presAssocID="{76DCC1A0-791D-41B2-ACE3-BC34D5AB069F}" presName="Name0" presStyleCnt="0">
        <dgm:presLayoutVars>
          <dgm:dir/>
          <dgm:animLvl val="lvl"/>
          <dgm:resizeHandles val="exact"/>
        </dgm:presLayoutVars>
      </dgm:prSet>
      <dgm:spPr/>
      <dgm:t>
        <a:bodyPr/>
        <a:lstStyle/>
        <a:p>
          <a:endParaRPr lang="el-GR"/>
        </a:p>
      </dgm:t>
    </dgm:pt>
    <dgm:pt modelId="{20447AFB-2A10-4BC9-88F0-F6F51DEFD5F2}" type="pres">
      <dgm:prSet presAssocID="{6613979D-9A0C-41B1-BCE3-6942F357844C}" presName="linNode" presStyleCnt="0"/>
      <dgm:spPr/>
    </dgm:pt>
    <dgm:pt modelId="{3189A1B3-5764-451C-A553-716A26CDF3CE}" type="pres">
      <dgm:prSet presAssocID="{6613979D-9A0C-41B1-BCE3-6942F357844C}" presName="parentText" presStyleLbl="node1" presStyleIdx="0" presStyleCnt="3">
        <dgm:presLayoutVars>
          <dgm:chMax val="1"/>
          <dgm:bulletEnabled val="1"/>
        </dgm:presLayoutVars>
      </dgm:prSet>
      <dgm:spPr/>
      <dgm:t>
        <a:bodyPr/>
        <a:lstStyle/>
        <a:p>
          <a:endParaRPr lang="el-GR"/>
        </a:p>
      </dgm:t>
    </dgm:pt>
    <dgm:pt modelId="{651C663C-6F49-4DD2-A93A-EA558AAA4FCB}" type="pres">
      <dgm:prSet presAssocID="{6613979D-9A0C-41B1-BCE3-6942F357844C}" presName="descendantText" presStyleLbl="alignAccFollowNode1" presStyleIdx="0" presStyleCnt="3">
        <dgm:presLayoutVars>
          <dgm:bulletEnabled val="1"/>
        </dgm:presLayoutVars>
      </dgm:prSet>
      <dgm:spPr/>
      <dgm:t>
        <a:bodyPr/>
        <a:lstStyle/>
        <a:p>
          <a:endParaRPr lang="el-GR"/>
        </a:p>
      </dgm:t>
    </dgm:pt>
    <dgm:pt modelId="{6BA624EC-434C-43A7-85CC-3B82DEFF65A1}" type="pres">
      <dgm:prSet presAssocID="{F753EFF6-30B9-4215-BF34-0281EF169ABF}" presName="sp" presStyleCnt="0"/>
      <dgm:spPr/>
    </dgm:pt>
    <dgm:pt modelId="{1F7249BD-04C8-4744-8EA9-7DE4C8AB7632}" type="pres">
      <dgm:prSet presAssocID="{91294CE7-F688-413C-BBF0-A25BAAED657D}" presName="linNode" presStyleCnt="0"/>
      <dgm:spPr/>
    </dgm:pt>
    <dgm:pt modelId="{3F9DED5F-5633-4300-8E73-8D4578C86AD5}" type="pres">
      <dgm:prSet presAssocID="{91294CE7-F688-413C-BBF0-A25BAAED657D}" presName="parentText" presStyleLbl="node1" presStyleIdx="1" presStyleCnt="3">
        <dgm:presLayoutVars>
          <dgm:chMax val="1"/>
          <dgm:bulletEnabled val="1"/>
        </dgm:presLayoutVars>
      </dgm:prSet>
      <dgm:spPr/>
      <dgm:t>
        <a:bodyPr/>
        <a:lstStyle/>
        <a:p>
          <a:endParaRPr lang="el-GR"/>
        </a:p>
      </dgm:t>
    </dgm:pt>
    <dgm:pt modelId="{18DC2FAD-FD34-4531-B4D3-BD7107D6FCE2}" type="pres">
      <dgm:prSet presAssocID="{91294CE7-F688-413C-BBF0-A25BAAED657D}" presName="descendantText" presStyleLbl="alignAccFollowNode1" presStyleIdx="1" presStyleCnt="3">
        <dgm:presLayoutVars>
          <dgm:bulletEnabled val="1"/>
        </dgm:presLayoutVars>
      </dgm:prSet>
      <dgm:spPr/>
      <dgm:t>
        <a:bodyPr/>
        <a:lstStyle/>
        <a:p>
          <a:endParaRPr lang="el-GR"/>
        </a:p>
      </dgm:t>
    </dgm:pt>
    <dgm:pt modelId="{BAB70C58-BC59-4C70-8F55-53784D8032AE}" type="pres">
      <dgm:prSet presAssocID="{1C474D83-5185-4D8B-BF0A-D67CC2819BAB}" presName="sp" presStyleCnt="0"/>
      <dgm:spPr/>
    </dgm:pt>
    <dgm:pt modelId="{00F1779B-2135-4320-A736-8739A80F2575}" type="pres">
      <dgm:prSet presAssocID="{D02E23AB-E28F-4817-81EA-19D64277C1F6}" presName="linNode" presStyleCnt="0"/>
      <dgm:spPr/>
    </dgm:pt>
    <dgm:pt modelId="{F4900460-DAC7-4E14-A3F4-E1BB02A764B0}" type="pres">
      <dgm:prSet presAssocID="{D02E23AB-E28F-4817-81EA-19D64277C1F6}" presName="parentText" presStyleLbl="node1" presStyleIdx="2" presStyleCnt="3">
        <dgm:presLayoutVars>
          <dgm:chMax val="1"/>
          <dgm:bulletEnabled val="1"/>
        </dgm:presLayoutVars>
      </dgm:prSet>
      <dgm:spPr/>
      <dgm:t>
        <a:bodyPr/>
        <a:lstStyle/>
        <a:p>
          <a:endParaRPr lang="el-GR"/>
        </a:p>
      </dgm:t>
    </dgm:pt>
    <dgm:pt modelId="{E1E2D2EB-2CC6-429F-8540-ECAAC45DD688}" type="pres">
      <dgm:prSet presAssocID="{D02E23AB-E28F-4817-81EA-19D64277C1F6}" presName="descendantText" presStyleLbl="alignAccFollowNode1" presStyleIdx="2" presStyleCnt="3">
        <dgm:presLayoutVars>
          <dgm:bulletEnabled val="1"/>
        </dgm:presLayoutVars>
      </dgm:prSet>
      <dgm:spPr/>
      <dgm:t>
        <a:bodyPr/>
        <a:lstStyle/>
        <a:p>
          <a:endParaRPr lang="el-GR"/>
        </a:p>
      </dgm:t>
    </dgm:pt>
  </dgm:ptLst>
  <dgm:cxnLst>
    <dgm:cxn modelId="{E22A4E21-8A22-4B52-8046-22EEEA93F742}" type="presOf" srcId="{14F900B1-C642-4B2B-BA7B-0E2931C39B11}" destId="{E1E2D2EB-2CC6-429F-8540-ECAAC45DD688}" srcOrd="0" destOrd="1" presId="urn:microsoft.com/office/officeart/2005/8/layout/vList5"/>
    <dgm:cxn modelId="{6705B6B5-5CD4-4E9D-B012-7CCED6C7ED46}" type="presOf" srcId="{461EC3EF-EB6B-4FE3-9A09-A550C908B246}" destId="{18DC2FAD-FD34-4531-B4D3-BD7107D6FCE2}" srcOrd="0" destOrd="1" presId="urn:microsoft.com/office/officeart/2005/8/layout/vList5"/>
    <dgm:cxn modelId="{4474E4A0-DEE5-4F3C-AC54-A036CE8465F4}" srcId="{91294CE7-F688-413C-BBF0-A25BAAED657D}" destId="{5D92CF9D-0967-4BAF-A3CB-43EF38D656A5}" srcOrd="2" destOrd="0" parTransId="{794D806E-2DA2-4ED8-A9B3-2C1304FDD390}" sibTransId="{8174E28E-B5F9-45D0-9E43-6112F7845391}"/>
    <dgm:cxn modelId="{9CA98B03-BC24-46E8-AF89-82485F9C2BE0}" srcId="{D02E23AB-E28F-4817-81EA-19D64277C1F6}" destId="{131428BF-7937-4B90-9BE1-01DADE240C7E}" srcOrd="0" destOrd="0" parTransId="{9110AE47-D059-4724-9A04-683C7256ACF7}" sibTransId="{17A988EE-25AE-4402-8A75-A56C0AB693EE}"/>
    <dgm:cxn modelId="{2B39CEC7-DA4C-432F-8A85-DEE1412B3D8C}" srcId="{76DCC1A0-791D-41B2-ACE3-BC34D5AB069F}" destId="{D02E23AB-E28F-4817-81EA-19D64277C1F6}" srcOrd="2" destOrd="0" parTransId="{973DCA32-83EE-4DFA-A0C0-9D8316024796}" sibTransId="{38BE0850-19EB-437C-9DBE-65C35EBBBCEC}"/>
    <dgm:cxn modelId="{B99D2FE8-CB26-49F1-8A90-29CB19C375AE}" type="presOf" srcId="{F3B62CBC-1D74-46F5-9B94-85EB9FCE5016}" destId="{18DC2FAD-FD34-4531-B4D3-BD7107D6FCE2}" srcOrd="0" destOrd="0" presId="urn:microsoft.com/office/officeart/2005/8/layout/vList5"/>
    <dgm:cxn modelId="{3E7CA734-EFBD-4ED3-8586-FC006D6C91FA}" srcId="{91294CE7-F688-413C-BBF0-A25BAAED657D}" destId="{F3B62CBC-1D74-46F5-9B94-85EB9FCE5016}" srcOrd="0" destOrd="0" parTransId="{66936C07-8FD7-44DE-BBA6-F3415486667A}" sibTransId="{E260C014-015A-4405-9A4C-6F9A7A917289}"/>
    <dgm:cxn modelId="{C2FEA341-C652-4E0A-822B-45FF70F848EC}" type="presOf" srcId="{6613979D-9A0C-41B1-BCE3-6942F357844C}" destId="{3189A1B3-5764-451C-A553-716A26CDF3CE}" srcOrd="0" destOrd="0" presId="urn:microsoft.com/office/officeart/2005/8/layout/vList5"/>
    <dgm:cxn modelId="{E48D6CD0-16C1-42C3-8230-FA9A75639B29}" type="presOf" srcId="{91294CE7-F688-413C-BBF0-A25BAAED657D}" destId="{3F9DED5F-5633-4300-8E73-8D4578C86AD5}" srcOrd="0" destOrd="0" presId="urn:microsoft.com/office/officeart/2005/8/layout/vList5"/>
    <dgm:cxn modelId="{8C6F05ED-CC8D-4E82-8039-F6E89197611A}" type="presOf" srcId="{653CF724-7928-4001-9707-17F040555EDF}" destId="{651C663C-6F49-4DD2-A93A-EA558AAA4FCB}" srcOrd="0" destOrd="1" presId="urn:microsoft.com/office/officeart/2005/8/layout/vList5"/>
    <dgm:cxn modelId="{EF24DFD9-8075-4479-855A-93DD918E31EE}" srcId="{6613979D-9A0C-41B1-BCE3-6942F357844C}" destId="{F47C2B22-339E-4DC9-B1D1-41A2BA561BEB}" srcOrd="0" destOrd="0" parTransId="{3329BD16-25CF-4C88-B84F-A63837A4B6E6}" sibTransId="{261E8AC6-301D-4531-8F42-46125936E461}"/>
    <dgm:cxn modelId="{7169929C-D1BA-44C9-8F80-E2CE93A16A8C}" srcId="{D02E23AB-E28F-4817-81EA-19D64277C1F6}" destId="{14F900B1-C642-4B2B-BA7B-0E2931C39B11}" srcOrd="1" destOrd="0" parTransId="{4E1CDE2C-E1D3-4625-81D3-46A0F65CA684}" sibTransId="{0167F5D5-8B48-4D1E-8910-0C8C5EC469D2}"/>
    <dgm:cxn modelId="{E20123BA-E7EA-47E7-A76E-0D1326DE25B0}" type="presOf" srcId="{131428BF-7937-4B90-9BE1-01DADE240C7E}" destId="{E1E2D2EB-2CC6-429F-8540-ECAAC45DD688}" srcOrd="0" destOrd="0" presId="urn:microsoft.com/office/officeart/2005/8/layout/vList5"/>
    <dgm:cxn modelId="{75CB4B32-FD38-469D-873E-B394A6BF4427}" srcId="{76DCC1A0-791D-41B2-ACE3-BC34D5AB069F}" destId="{6613979D-9A0C-41B1-BCE3-6942F357844C}" srcOrd="0" destOrd="0" parTransId="{A0A9002E-550E-4B7A-9688-EA5083E38583}" sibTransId="{F753EFF6-30B9-4215-BF34-0281EF169ABF}"/>
    <dgm:cxn modelId="{FC8C2DFA-678D-4189-9174-44FC13DD0123}" type="presOf" srcId="{76DCC1A0-791D-41B2-ACE3-BC34D5AB069F}" destId="{39BF362D-F932-4B0C-8A8F-29F40862EB33}" srcOrd="0" destOrd="0" presId="urn:microsoft.com/office/officeart/2005/8/layout/vList5"/>
    <dgm:cxn modelId="{6BE6FEE0-C0CB-4A89-AC83-C0A53442E1E7}" type="presOf" srcId="{F47C2B22-339E-4DC9-B1D1-41A2BA561BEB}" destId="{651C663C-6F49-4DD2-A93A-EA558AAA4FCB}" srcOrd="0" destOrd="0" presId="urn:microsoft.com/office/officeart/2005/8/layout/vList5"/>
    <dgm:cxn modelId="{2BE80BCF-A550-444D-B195-D43B69CDDB1B}" srcId="{76DCC1A0-791D-41B2-ACE3-BC34D5AB069F}" destId="{91294CE7-F688-413C-BBF0-A25BAAED657D}" srcOrd="1" destOrd="0" parTransId="{4DCDE66F-72D9-4414-BF1C-C4D30078BC72}" sibTransId="{1C474D83-5185-4D8B-BF0A-D67CC2819BAB}"/>
    <dgm:cxn modelId="{CEF9DBE1-EC34-4743-B030-D337FF81C66A}" srcId="{6613979D-9A0C-41B1-BCE3-6942F357844C}" destId="{653CF724-7928-4001-9707-17F040555EDF}" srcOrd="1" destOrd="0" parTransId="{19CDBE79-3438-45A2-B8F9-CF512263A0F3}" sibTransId="{6653004F-3A75-44A2-B1AC-5718F02F5BC6}"/>
    <dgm:cxn modelId="{BC145480-4C0B-4C3B-B093-0D722D5F51AD}" srcId="{91294CE7-F688-413C-BBF0-A25BAAED657D}" destId="{461EC3EF-EB6B-4FE3-9A09-A550C908B246}" srcOrd="1" destOrd="0" parTransId="{23D1F9C9-E2FD-4B30-9E2C-4E6FC58EEBD6}" sibTransId="{4CF96FCC-13FE-4E60-ABF5-E861F239077A}"/>
    <dgm:cxn modelId="{91C0F5EC-F444-4AF7-96B0-C8A3E4E1B022}" type="presOf" srcId="{D02E23AB-E28F-4817-81EA-19D64277C1F6}" destId="{F4900460-DAC7-4E14-A3F4-E1BB02A764B0}" srcOrd="0" destOrd="0" presId="urn:microsoft.com/office/officeart/2005/8/layout/vList5"/>
    <dgm:cxn modelId="{65FFA779-F788-4794-A60B-96BE5257DD8C}" type="presOf" srcId="{5D92CF9D-0967-4BAF-A3CB-43EF38D656A5}" destId="{18DC2FAD-FD34-4531-B4D3-BD7107D6FCE2}" srcOrd="0" destOrd="2" presId="urn:microsoft.com/office/officeart/2005/8/layout/vList5"/>
    <dgm:cxn modelId="{568E9D30-AA3D-4026-9163-ABEA4289CD24}" type="presParOf" srcId="{39BF362D-F932-4B0C-8A8F-29F40862EB33}" destId="{20447AFB-2A10-4BC9-88F0-F6F51DEFD5F2}" srcOrd="0" destOrd="0" presId="urn:microsoft.com/office/officeart/2005/8/layout/vList5"/>
    <dgm:cxn modelId="{46AF2390-FD15-4B1C-9A60-7D07ADABB5D0}" type="presParOf" srcId="{20447AFB-2A10-4BC9-88F0-F6F51DEFD5F2}" destId="{3189A1B3-5764-451C-A553-716A26CDF3CE}" srcOrd="0" destOrd="0" presId="urn:microsoft.com/office/officeart/2005/8/layout/vList5"/>
    <dgm:cxn modelId="{A41B21CF-70FA-4EA9-BD27-5E5ADD36EA83}" type="presParOf" srcId="{20447AFB-2A10-4BC9-88F0-F6F51DEFD5F2}" destId="{651C663C-6F49-4DD2-A93A-EA558AAA4FCB}" srcOrd="1" destOrd="0" presId="urn:microsoft.com/office/officeart/2005/8/layout/vList5"/>
    <dgm:cxn modelId="{11613FE5-DAEB-4F27-9E8E-B0D59C2AEBA4}" type="presParOf" srcId="{39BF362D-F932-4B0C-8A8F-29F40862EB33}" destId="{6BA624EC-434C-43A7-85CC-3B82DEFF65A1}" srcOrd="1" destOrd="0" presId="urn:microsoft.com/office/officeart/2005/8/layout/vList5"/>
    <dgm:cxn modelId="{A2A32EDD-175B-4509-B68F-B73CA93444FD}" type="presParOf" srcId="{39BF362D-F932-4B0C-8A8F-29F40862EB33}" destId="{1F7249BD-04C8-4744-8EA9-7DE4C8AB7632}" srcOrd="2" destOrd="0" presId="urn:microsoft.com/office/officeart/2005/8/layout/vList5"/>
    <dgm:cxn modelId="{9AA23694-E260-4A84-8E36-2603755EBA91}" type="presParOf" srcId="{1F7249BD-04C8-4744-8EA9-7DE4C8AB7632}" destId="{3F9DED5F-5633-4300-8E73-8D4578C86AD5}" srcOrd="0" destOrd="0" presId="urn:microsoft.com/office/officeart/2005/8/layout/vList5"/>
    <dgm:cxn modelId="{9159CA00-4F5A-4062-82A3-43FCD1EEF32B}" type="presParOf" srcId="{1F7249BD-04C8-4744-8EA9-7DE4C8AB7632}" destId="{18DC2FAD-FD34-4531-B4D3-BD7107D6FCE2}" srcOrd="1" destOrd="0" presId="urn:microsoft.com/office/officeart/2005/8/layout/vList5"/>
    <dgm:cxn modelId="{010C3A8B-18F6-4BB9-B3E3-81583AABC03E}" type="presParOf" srcId="{39BF362D-F932-4B0C-8A8F-29F40862EB33}" destId="{BAB70C58-BC59-4C70-8F55-53784D8032AE}" srcOrd="3" destOrd="0" presId="urn:microsoft.com/office/officeart/2005/8/layout/vList5"/>
    <dgm:cxn modelId="{C13A90C6-DD10-4000-9906-80DAB15A6E05}" type="presParOf" srcId="{39BF362D-F932-4B0C-8A8F-29F40862EB33}" destId="{00F1779B-2135-4320-A736-8739A80F2575}" srcOrd="4" destOrd="0" presId="urn:microsoft.com/office/officeart/2005/8/layout/vList5"/>
    <dgm:cxn modelId="{1F77D918-911D-4272-9625-67D195ABF302}" type="presParOf" srcId="{00F1779B-2135-4320-A736-8739A80F2575}" destId="{F4900460-DAC7-4E14-A3F4-E1BB02A764B0}" srcOrd="0" destOrd="0" presId="urn:microsoft.com/office/officeart/2005/8/layout/vList5"/>
    <dgm:cxn modelId="{2F4D38BF-6EF4-4338-AC9C-596E397AB1C8}" type="presParOf" srcId="{00F1779B-2135-4320-A736-8739A80F2575}" destId="{E1E2D2EB-2CC6-429F-8540-ECAAC45DD68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9664181-AF90-4EC7-AA00-46C542E1B9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C3B6D140-B39A-4627-B0B9-5C093974D35B}">
      <dgm:prSet phldrT="[Text]" custT="1"/>
      <dgm:spPr/>
      <dgm:t>
        <a:bodyPr/>
        <a:lstStyle/>
        <a:p>
          <a:pPr algn="ctr"/>
          <a:r>
            <a:rPr lang="el-GR" sz="3600" dirty="0" smtClean="0"/>
            <a:t>Εισφορά κεφαλαίου ύψους 31 εκ. Ευρώ </a:t>
          </a:r>
        </a:p>
        <a:p>
          <a:pPr algn="ctr"/>
          <a:r>
            <a:rPr lang="el-GR" sz="3600" dirty="0" smtClean="0"/>
            <a:t>Κριτήριο του ιδιώτη επενδυτή</a:t>
          </a:r>
          <a:endParaRPr lang="el-GR" sz="3600" dirty="0"/>
        </a:p>
      </dgm:t>
    </dgm:pt>
    <dgm:pt modelId="{5964DBE5-2971-4817-9506-A7C11A926824}" type="parTrans" cxnId="{DED7CD4A-7C03-4518-8B5E-A912CD2B6CE0}">
      <dgm:prSet/>
      <dgm:spPr/>
      <dgm:t>
        <a:bodyPr/>
        <a:lstStyle/>
        <a:p>
          <a:endParaRPr lang="el-GR"/>
        </a:p>
      </dgm:t>
    </dgm:pt>
    <dgm:pt modelId="{526979C4-6F8B-436B-A884-1C5617162A19}" type="sibTrans" cxnId="{DED7CD4A-7C03-4518-8B5E-A912CD2B6CE0}">
      <dgm:prSet/>
      <dgm:spPr/>
      <dgm:t>
        <a:bodyPr/>
        <a:lstStyle/>
        <a:p>
          <a:endParaRPr lang="el-GR"/>
        </a:p>
      </dgm:t>
    </dgm:pt>
    <dgm:pt modelId="{AEC6F876-2FEF-4373-85E7-3CB04C8DC833}">
      <dgm:prSet phldrT="[Text]" custT="1"/>
      <dgm:spPr/>
      <dgm:t>
        <a:bodyPr/>
        <a:lstStyle/>
        <a:p>
          <a:pPr algn="l"/>
          <a:r>
            <a:rPr lang="el-GR" sz="2400" dirty="0" smtClean="0"/>
            <a:t>Κανείς ιδιώτης επενδυτής δεν θα είχε εισφέρει κεφάλαιο αυτού του ύψους στις ΚΑ, δεδομένων των σοβαρών δυσχερειών της εταιρείας, της απουσίας προοπτικών βιωσιμότητας και της εναλλακτικής λύσης χορήγησης μετοχικού δανείου με κατάλληλες εγγυήσεις</a:t>
          </a:r>
          <a:endParaRPr lang="el-GR" sz="2800" dirty="0"/>
        </a:p>
      </dgm:t>
    </dgm:pt>
    <dgm:pt modelId="{F97B1BD9-0348-489E-ABC7-3170D4001412}" type="parTrans" cxnId="{AB6D36E2-9E17-4DE2-9E24-D659D3D22662}">
      <dgm:prSet/>
      <dgm:spPr/>
      <dgm:t>
        <a:bodyPr/>
        <a:lstStyle/>
        <a:p>
          <a:endParaRPr lang="el-GR"/>
        </a:p>
      </dgm:t>
    </dgm:pt>
    <dgm:pt modelId="{2D5DA2BF-7190-4EF2-8B1C-BE84E2BF05E4}" type="sibTrans" cxnId="{AB6D36E2-9E17-4DE2-9E24-D659D3D22662}">
      <dgm:prSet/>
      <dgm:spPr/>
      <dgm:t>
        <a:bodyPr/>
        <a:lstStyle/>
        <a:p>
          <a:endParaRPr lang="el-GR"/>
        </a:p>
      </dgm:t>
    </dgm:pt>
    <dgm:pt modelId="{B045CF0E-B1F5-4F1A-B125-7798B918422A}">
      <dgm:prSet phldrT="[Text]" custT="1"/>
      <dgm:spPr/>
      <dgm:t>
        <a:bodyPr/>
        <a:lstStyle/>
        <a:p>
          <a:pPr algn="just"/>
          <a:r>
            <a:rPr lang="el-GR" sz="2400" dirty="0" smtClean="0"/>
            <a:t> Από την προβλεπόμενη εισφορά ιδιωτών μετόχων ύψους  13,6 εκ.  Ευρώ τελικά εισπράχθηκαν μόνο 106 χιλ. Ευρώ</a:t>
          </a:r>
          <a:endParaRPr lang="el-GR" sz="2400" dirty="0"/>
        </a:p>
      </dgm:t>
    </dgm:pt>
    <dgm:pt modelId="{F9CB3B81-94F0-4438-AFA3-017C121AA230}" type="parTrans" cxnId="{71BFF352-1ECA-4599-A58B-DE13EE03468E}">
      <dgm:prSet/>
      <dgm:spPr/>
      <dgm:t>
        <a:bodyPr/>
        <a:lstStyle/>
        <a:p>
          <a:endParaRPr lang="el-GR"/>
        </a:p>
      </dgm:t>
    </dgm:pt>
    <dgm:pt modelId="{8AFFF956-1B1B-473F-85BA-9E698033F12B}" type="sibTrans" cxnId="{71BFF352-1ECA-4599-A58B-DE13EE03468E}">
      <dgm:prSet/>
      <dgm:spPr/>
      <dgm:t>
        <a:bodyPr/>
        <a:lstStyle/>
        <a:p>
          <a:endParaRPr lang="el-GR"/>
        </a:p>
      </dgm:t>
    </dgm:pt>
    <dgm:pt modelId="{367CF084-EED7-43BA-9BF8-C0FF3411A476}">
      <dgm:prSet phldrT="[Text]" custT="1"/>
      <dgm:spPr/>
      <dgm:t>
        <a:bodyPr/>
        <a:lstStyle/>
        <a:p>
          <a:pPr algn="just"/>
          <a:r>
            <a:rPr lang="el-GR" sz="2400" dirty="0" smtClean="0"/>
            <a:t>Η εισφορά δεν προστάτευε ούτως ή άλλως την αξία της επένδυσης, αφού τελικά η εταιρεία χρειάστηκε αμέσως μετά επιπλέον κρατικές ενισχύσεις διάσωσης και αναδιάρθρωσης</a:t>
          </a:r>
          <a:endParaRPr lang="el-GR" sz="2400" dirty="0"/>
        </a:p>
      </dgm:t>
    </dgm:pt>
    <dgm:pt modelId="{77586F93-F94B-4B02-9B61-6F7E9A379EFC}" type="parTrans" cxnId="{E5E25016-65B3-476E-BFDD-66547EAFDDF2}">
      <dgm:prSet/>
      <dgm:spPr/>
      <dgm:t>
        <a:bodyPr/>
        <a:lstStyle/>
        <a:p>
          <a:endParaRPr lang="el-GR"/>
        </a:p>
      </dgm:t>
    </dgm:pt>
    <dgm:pt modelId="{C68552EE-19E7-4F6F-ABB4-707774F01813}" type="sibTrans" cxnId="{E5E25016-65B3-476E-BFDD-66547EAFDDF2}">
      <dgm:prSet/>
      <dgm:spPr/>
      <dgm:t>
        <a:bodyPr/>
        <a:lstStyle/>
        <a:p>
          <a:endParaRPr lang="el-GR"/>
        </a:p>
      </dgm:t>
    </dgm:pt>
    <dgm:pt modelId="{7EE958FB-ED5A-4778-8F70-2037DFA065D9}">
      <dgm:prSet phldrT="[Text]" custT="1"/>
      <dgm:spPr/>
      <dgm:t>
        <a:bodyPr/>
        <a:lstStyle/>
        <a:p>
          <a:pPr algn="just"/>
          <a:r>
            <a:rPr lang="el-GR" sz="2400" dirty="0" smtClean="0"/>
            <a:t>Η κατάσταση της κυπριακής οικονομίας δε δικαιολογεί την απουσία κυπρίων επενδυτών, αφού δεν υπήρξε κανένα ενδιαφέρον ούτε από ξένους επενδυτές </a:t>
          </a:r>
          <a:endParaRPr lang="el-GR" sz="2400" dirty="0"/>
        </a:p>
      </dgm:t>
    </dgm:pt>
    <dgm:pt modelId="{5B185D46-0DB8-4D92-82DE-F3BB27B12C49}" type="parTrans" cxnId="{AF70A9D8-6241-4C17-B18E-6E34ABC68788}">
      <dgm:prSet/>
      <dgm:spPr/>
      <dgm:t>
        <a:bodyPr/>
        <a:lstStyle/>
        <a:p>
          <a:endParaRPr lang="el-GR"/>
        </a:p>
      </dgm:t>
    </dgm:pt>
    <dgm:pt modelId="{62DF2688-031D-48B5-B808-B474DAD79AC6}" type="sibTrans" cxnId="{AF70A9D8-6241-4C17-B18E-6E34ABC68788}">
      <dgm:prSet/>
      <dgm:spPr/>
      <dgm:t>
        <a:bodyPr/>
        <a:lstStyle/>
        <a:p>
          <a:endParaRPr lang="el-GR"/>
        </a:p>
      </dgm:t>
    </dgm:pt>
    <dgm:pt modelId="{F406D57B-260A-443D-8BBD-4BD9121197C9}">
      <dgm:prSet phldrT="[Text]" custT="1"/>
      <dgm:spPr/>
      <dgm:t>
        <a:bodyPr/>
        <a:lstStyle/>
        <a:p>
          <a:pPr algn="l"/>
          <a:endParaRPr lang="el-GR" sz="2800" dirty="0"/>
        </a:p>
      </dgm:t>
    </dgm:pt>
    <dgm:pt modelId="{FE132D6B-0B65-48D4-8685-B6112C0E9986}" type="parTrans" cxnId="{819C263D-4406-4B34-9773-EE7E4C1124C6}">
      <dgm:prSet/>
      <dgm:spPr/>
      <dgm:t>
        <a:bodyPr/>
        <a:lstStyle/>
        <a:p>
          <a:endParaRPr lang="el-GR"/>
        </a:p>
      </dgm:t>
    </dgm:pt>
    <dgm:pt modelId="{B2825341-7B24-4252-A20B-9C358DD705C3}" type="sibTrans" cxnId="{819C263D-4406-4B34-9773-EE7E4C1124C6}">
      <dgm:prSet/>
      <dgm:spPr/>
      <dgm:t>
        <a:bodyPr/>
        <a:lstStyle/>
        <a:p>
          <a:endParaRPr lang="el-GR"/>
        </a:p>
      </dgm:t>
    </dgm:pt>
    <dgm:pt modelId="{1AF453C0-E43B-44B2-BCE8-260516B57D98}" type="pres">
      <dgm:prSet presAssocID="{F9664181-AF90-4EC7-AA00-46C542E1B968}" presName="linear" presStyleCnt="0">
        <dgm:presLayoutVars>
          <dgm:animLvl val="lvl"/>
          <dgm:resizeHandles val="exact"/>
        </dgm:presLayoutVars>
      </dgm:prSet>
      <dgm:spPr/>
      <dgm:t>
        <a:bodyPr/>
        <a:lstStyle/>
        <a:p>
          <a:endParaRPr lang="el-GR"/>
        </a:p>
      </dgm:t>
    </dgm:pt>
    <dgm:pt modelId="{43B8F18B-3086-4A83-AED0-BF35E5AE0696}" type="pres">
      <dgm:prSet presAssocID="{C3B6D140-B39A-4627-B0B9-5C093974D35B}" presName="parentText" presStyleLbl="node1" presStyleIdx="0" presStyleCnt="1" custScaleX="101620" custScaleY="377107" custLinFactNeighborX="388" custLinFactNeighborY="-532">
        <dgm:presLayoutVars>
          <dgm:chMax val="0"/>
          <dgm:bulletEnabled val="1"/>
        </dgm:presLayoutVars>
      </dgm:prSet>
      <dgm:spPr/>
      <dgm:t>
        <a:bodyPr/>
        <a:lstStyle/>
        <a:p>
          <a:endParaRPr lang="el-GR"/>
        </a:p>
      </dgm:t>
    </dgm:pt>
    <dgm:pt modelId="{414E3969-6433-4F6D-89C9-A7D7BDBC36D6}" type="pres">
      <dgm:prSet presAssocID="{C3B6D140-B39A-4627-B0B9-5C093974D35B}" presName="childText" presStyleLbl="revTx" presStyleIdx="0" presStyleCnt="1" custScaleY="732247">
        <dgm:presLayoutVars>
          <dgm:bulletEnabled val="1"/>
        </dgm:presLayoutVars>
      </dgm:prSet>
      <dgm:spPr/>
      <dgm:t>
        <a:bodyPr/>
        <a:lstStyle/>
        <a:p>
          <a:endParaRPr lang="el-GR"/>
        </a:p>
      </dgm:t>
    </dgm:pt>
  </dgm:ptLst>
  <dgm:cxnLst>
    <dgm:cxn modelId="{6D5F5BA3-CCC9-47C8-95D1-2D56F046C9BF}" type="presOf" srcId="{F9664181-AF90-4EC7-AA00-46C542E1B968}" destId="{1AF453C0-E43B-44B2-BCE8-260516B57D98}" srcOrd="0" destOrd="0" presId="urn:microsoft.com/office/officeart/2005/8/layout/vList2"/>
    <dgm:cxn modelId="{819C263D-4406-4B34-9773-EE7E4C1124C6}" srcId="{C3B6D140-B39A-4627-B0B9-5C093974D35B}" destId="{F406D57B-260A-443D-8BBD-4BD9121197C9}" srcOrd="0" destOrd="0" parTransId="{FE132D6B-0B65-48D4-8685-B6112C0E9986}" sibTransId="{B2825341-7B24-4252-A20B-9C358DD705C3}"/>
    <dgm:cxn modelId="{1A860CC5-E8FA-4304-BF73-7149C18E73A3}" type="presOf" srcId="{367CF084-EED7-43BA-9BF8-C0FF3411A476}" destId="{414E3969-6433-4F6D-89C9-A7D7BDBC36D6}" srcOrd="0" destOrd="3" presId="urn:microsoft.com/office/officeart/2005/8/layout/vList2"/>
    <dgm:cxn modelId="{AB1FD957-BF0E-4B09-9C37-09F87E9DA6D7}" type="presOf" srcId="{C3B6D140-B39A-4627-B0B9-5C093974D35B}" destId="{43B8F18B-3086-4A83-AED0-BF35E5AE0696}" srcOrd="0" destOrd="0" presId="urn:microsoft.com/office/officeart/2005/8/layout/vList2"/>
    <dgm:cxn modelId="{AB50EA34-0881-4AE4-96A8-EFD56AA3A5FD}" type="presOf" srcId="{F406D57B-260A-443D-8BBD-4BD9121197C9}" destId="{414E3969-6433-4F6D-89C9-A7D7BDBC36D6}" srcOrd="0" destOrd="0" presId="urn:microsoft.com/office/officeart/2005/8/layout/vList2"/>
    <dgm:cxn modelId="{AB6D36E2-9E17-4DE2-9E24-D659D3D22662}" srcId="{C3B6D140-B39A-4627-B0B9-5C093974D35B}" destId="{AEC6F876-2FEF-4373-85E7-3CB04C8DC833}" srcOrd="1" destOrd="0" parTransId="{F97B1BD9-0348-489E-ABC7-3170D4001412}" sibTransId="{2D5DA2BF-7190-4EF2-8B1C-BE84E2BF05E4}"/>
    <dgm:cxn modelId="{9575E0F6-D53D-49CF-A003-7000A316B027}" type="presOf" srcId="{7EE958FB-ED5A-4778-8F70-2037DFA065D9}" destId="{414E3969-6433-4F6D-89C9-A7D7BDBC36D6}" srcOrd="0" destOrd="4" presId="urn:microsoft.com/office/officeart/2005/8/layout/vList2"/>
    <dgm:cxn modelId="{71BFF352-1ECA-4599-A58B-DE13EE03468E}" srcId="{C3B6D140-B39A-4627-B0B9-5C093974D35B}" destId="{B045CF0E-B1F5-4F1A-B125-7798B918422A}" srcOrd="2" destOrd="0" parTransId="{F9CB3B81-94F0-4438-AFA3-017C121AA230}" sibTransId="{8AFFF956-1B1B-473F-85BA-9E698033F12B}"/>
    <dgm:cxn modelId="{AF70A9D8-6241-4C17-B18E-6E34ABC68788}" srcId="{C3B6D140-B39A-4627-B0B9-5C093974D35B}" destId="{7EE958FB-ED5A-4778-8F70-2037DFA065D9}" srcOrd="4" destOrd="0" parTransId="{5B185D46-0DB8-4D92-82DE-F3BB27B12C49}" sibTransId="{62DF2688-031D-48B5-B808-B474DAD79AC6}"/>
    <dgm:cxn modelId="{DED7CD4A-7C03-4518-8B5E-A912CD2B6CE0}" srcId="{F9664181-AF90-4EC7-AA00-46C542E1B968}" destId="{C3B6D140-B39A-4627-B0B9-5C093974D35B}" srcOrd="0" destOrd="0" parTransId="{5964DBE5-2971-4817-9506-A7C11A926824}" sibTransId="{526979C4-6F8B-436B-A884-1C5617162A19}"/>
    <dgm:cxn modelId="{E5E25016-65B3-476E-BFDD-66547EAFDDF2}" srcId="{C3B6D140-B39A-4627-B0B9-5C093974D35B}" destId="{367CF084-EED7-43BA-9BF8-C0FF3411A476}" srcOrd="3" destOrd="0" parTransId="{77586F93-F94B-4B02-9B61-6F7E9A379EFC}" sibTransId="{C68552EE-19E7-4F6F-ABB4-707774F01813}"/>
    <dgm:cxn modelId="{488C4C65-8B24-407E-8C9B-9798D5FFC0D8}" type="presOf" srcId="{B045CF0E-B1F5-4F1A-B125-7798B918422A}" destId="{414E3969-6433-4F6D-89C9-A7D7BDBC36D6}" srcOrd="0" destOrd="2" presId="urn:microsoft.com/office/officeart/2005/8/layout/vList2"/>
    <dgm:cxn modelId="{ABCF20AF-90EF-4F54-81E4-7E44639E1023}" type="presOf" srcId="{AEC6F876-2FEF-4373-85E7-3CB04C8DC833}" destId="{414E3969-6433-4F6D-89C9-A7D7BDBC36D6}" srcOrd="0" destOrd="1" presId="urn:microsoft.com/office/officeart/2005/8/layout/vList2"/>
    <dgm:cxn modelId="{F61235D0-E67F-4DBE-8967-56342A2B2BF8}" type="presParOf" srcId="{1AF453C0-E43B-44B2-BCE8-260516B57D98}" destId="{43B8F18B-3086-4A83-AED0-BF35E5AE0696}" srcOrd="0" destOrd="0" presId="urn:microsoft.com/office/officeart/2005/8/layout/vList2"/>
    <dgm:cxn modelId="{53751499-7007-455E-9276-F8E44C41A395}" type="presParOf" srcId="{1AF453C0-E43B-44B2-BCE8-260516B57D98}" destId="{414E3969-6433-4F6D-89C9-A7D7BDBC36D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67BE2B1-6597-45DC-9171-F7995687541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F8C04CFF-B09D-4FC8-9E20-5142202F6007}">
      <dgm:prSet phldrT="[Text]"/>
      <dgm:spPr/>
      <dgm:t>
        <a:bodyPr/>
        <a:lstStyle/>
        <a:p>
          <a:r>
            <a:rPr lang="el-GR" dirty="0" smtClean="0"/>
            <a:t>Κρατικές ενισχύσεις</a:t>
          </a:r>
          <a:r>
            <a:rPr lang="en-US" dirty="0" smtClean="0"/>
            <a:t> </a:t>
          </a:r>
          <a:r>
            <a:rPr lang="el-GR" dirty="0" smtClean="0"/>
            <a:t>του σχεδίου αναδιάρθρωσης του 2013</a:t>
          </a:r>
          <a:endParaRPr lang="el-GR" dirty="0"/>
        </a:p>
      </dgm:t>
    </dgm:pt>
    <dgm:pt modelId="{546B554E-AE0F-4B4D-AFFF-E98E2CA45BC4}" type="parTrans" cxnId="{A446583D-5C14-4735-938C-23F6E5970727}">
      <dgm:prSet/>
      <dgm:spPr/>
      <dgm:t>
        <a:bodyPr/>
        <a:lstStyle/>
        <a:p>
          <a:endParaRPr lang="el-GR"/>
        </a:p>
      </dgm:t>
    </dgm:pt>
    <dgm:pt modelId="{8973AF90-44E9-4B69-9FBF-2112F544A984}" type="sibTrans" cxnId="{A446583D-5C14-4735-938C-23F6E5970727}">
      <dgm:prSet/>
      <dgm:spPr/>
      <dgm:t>
        <a:bodyPr/>
        <a:lstStyle/>
        <a:p>
          <a:endParaRPr lang="el-GR"/>
        </a:p>
      </dgm:t>
    </dgm:pt>
    <dgm:pt modelId="{7B274A95-01D6-4313-A8CA-4B04AF6D67A0}">
      <dgm:prSet phldrT="[Text]"/>
      <dgm:spPr/>
      <dgm:t>
        <a:bodyPr/>
        <a:lstStyle/>
        <a:p>
          <a:r>
            <a:rPr lang="el-GR" dirty="0" smtClean="0"/>
            <a:t>Ήδη δοθείσα εισφορά κεφαλαίου</a:t>
          </a:r>
          <a:r>
            <a:rPr lang="en-US" dirty="0" smtClean="0"/>
            <a:t>:</a:t>
          </a:r>
          <a:r>
            <a:rPr lang="el-GR" dirty="0" smtClean="0"/>
            <a:t> 31,3 εκ.</a:t>
          </a:r>
          <a:endParaRPr lang="el-GR" dirty="0"/>
        </a:p>
      </dgm:t>
    </dgm:pt>
    <dgm:pt modelId="{3F515C62-54D1-4A83-8203-E4857A711067}" type="parTrans" cxnId="{021FFB83-67DC-4018-B2E8-333BC42F0F57}">
      <dgm:prSet/>
      <dgm:spPr/>
      <dgm:t>
        <a:bodyPr/>
        <a:lstStyle/>
        <a:p>
          <a:endParaRPr lang="el-GR"/>
        </a:p>
      </dgm:t>
    </dgm:pt>
    <dgm:pt modelId="{A63D2970-F4C2-4195-8624-A0210C966703}" type="sibTrans" cxnId="{021FFB83-67DC-4018-B2E8-333BC42F0F57}">
      <dgm:prSet/>
      <dgm:spPr/>
      <dgm:t>
        <a:bodyPr/>
        <a:lstStyle/>
        <a:p>
          <a:endParaRPr lang="el-GR"/>
        </a:p>
      </dgm:t>
    </dgm:pt>
    <dgm:pt modelId="{97D47B90-E698-4A16-AA81-F0E8CD2E8104}">
      <dgm:prSet phldrT="[Text]"/>
      <dgm:spPr/>
      <dgm:t>
        <a:bodyPr/>
        <a:lstStyle/>
        <a:p>
          <a:r>
            <a:rPr lang="el-GR" dirty="0" smtClean="0"/>
            <a:t>Ίδια συμμετοχή</a:t>
          </a:r>
          <a:endParaRPr lang="el-GR" dirty="0"/>
        </a:p>
      </dgm:t>
    </dgm:pt>
    <dgm:pt modelId="{DEF2E9B4-CCAD-4A16-833F-71884AA7EE8A}" type="parTrans" cxnId="{1220EEA2-90EC-433C-9520-46AB2834FC6E}">
      <dgm:prSet/>
      <dgm:spPr/>
      <dgm:t>
        <a:bodyPr/>
        <a:lstStyle/>
        <a:p>
          <a:endParaRPr lang="el-GR"/>
        </a:p>
      </dgm:t>
    </dgm:pt>
    <dgm:pt modelId="{4AA5FDD2-EC49-456C-B599-B3CBA58E54F9}" type="sibTrans" cxnId="{1220EEA2-90EC-433C-9520-46AB2834FC6E}">
      <dgm:prSet/>
      <dgm:spPr/>
      <dgm:t>
        <a:bodyPr/>
        <a:lstStyle/>
        <a:p>
          <a:endParaRPr lang="el-GR"/>
        </a:p>
      </dgm:t>
    </dgm:pt>
    <dgm:pt modelId="{CF8754A2-1954-4F23-AECB-9A2501CD53D1}">
      <dgm:prSet phldrT="[Text]"/>
      <dgm:spPr/>
      <dgm:t>
        <a:bodyPr/>
        <a:lstStyle/>
        <a:p>
          <a:r>
            <a:rPr lang="el-GR" dirty="0" smtClean="0"/>
            <a:t>Πώληση δύο Α</a:t>
          </a:r>
          <a:r>
            <a:rPr lang="en-US" dirty="0" smtClean="0"/>
            <a:t>irbus </a:t>
          </a:r>
          <a:r>
            <a:rPr lang="el-GR" dirty="0" smtClean="0"/>
            <a:t> </a:t>
          </a:r>
          <a:r>
            <a:rPr lang="en-US" dirty="0" smtClean="0"/>
            <a:t>A319 : 22,1 </a:t>
          </a:r>
          <a:r>
            <a:rPr lang="el-GR" dirty="0" smtClean="0"/>
            <a:t>εκ.  </a:t>
          </a:r>
          <a:endParaRPr lang="el-GR" dirty="0"/>
        </a:p>
      </dgm:t>
    </dgm:pt>
    <dgm:pt modelId="{4919EB36-C523-439D-B60F-91EF308E3130}" type="parTrans" cxnId="{AA470104-E0EA-415F-8B52-ECC1485DADFB}">
      <dgm:prSet/>
      <dgm:spPr/>
      <dgm:t>
        <a:bodyPr/>
        <a:lstStyle/>
        <a:p>
          <a:endParaRPr lang="el-GR"/>
        </a:p>
      </dgm:t>
    </dgm:pt>
    <dgm:pt modelId="{A6D82F45-BF56-4FFB-8910-BEABB16BADAE}" type="sibTrans" cxnId="{AA470104-E0EA-415F-8B52-ECC1485DADFB}">
      <dgm:prSet/>
      <dgm:spPr/>
      <dgm:t>
        <a:bodyPr/>
        <a:lstStyle/>
        <a:p>
          <a:endParaRPr lang="el-GR"/>
        </a:p>
      </dgm:t>
    </dgm:pt>
    <dgm:pt modelId="{78CA9C2D-A7BA-40B6-A964-8E5D9A5AFDE6}">
      <dgm:prSet phldrT="[Text]"/>
      <dgm:spPr/>
      <dgm:t>
        <a:bodyPr/>
        <a:lstStyle/>
        <a:p>
          <a:r>
            <a:rPr lang="el-GR" dirty="0" smtClean="0"/>
            <a:t>Πώληση δύο χρονοθυρίδων στο </a:t>
          </a:r>
          <a:r>
            <a:rPr lang="en-US" dirty="0" smtClean="0"/>
            <a:t>LHR :  29,1 </a:t>
          </a:r>
          <a:r>
            <a:rPr lang="el-GR" dirty="0" smtClean="0"/>
            <a:t>εκ.</a:t>
          </a:r>
          <a:endParaRPr lang="el-GR" dirty="0"/>
        </a:p>
      </dgm:t>
    </dgm:pt>
    <dgm:pt modelId="{BA82B341-8280-4B09-8F26-E5ABCAB1CD7D}" type="parTrans" cxnId="{7E34DD2E-8FC7-4C67-947A-EC1999F1B7B0}">
      <dgm:prSet/>
      <dgm:spPr/>
      <dgm:t>
        <a:bodyPr/>
        <a:lstStyle/>
        <a:p>
          <a:endParaRPr lang="el-GR"/>
        </a:p>
      </dgm:t>
    </dgm:pt>
    <dgm:pt modelId="{E1A38A76-76CF-4075-87C6-7213CB2C77A1}" type="sibTrans" cxnId="{7E34DD2E-8FC7-4C67-947A-EC1999F1B7B0}">
      <dgm:prSet/>
      <dgm:spPr/>
      <dgm:t>
        <a:bodyPr/>
        <a:lstStyle/>
        <a:p>
          <a:endParaRPr lang="el-GR"/>
        </a:p>
      </dgm:t>
    </dgm:pt>
    <dgm:pt modelId="{A3D03EF0-B297-40E1-A06D-DBAC00BB80A1}">
      <dgm:prSet phldrT="[Text]"/>
      <dgm:spPr/>
      <dgm:t>
        <a:bodyPr/>
        <a:lstStyle/>
        <a:p>
          <a:r>
            <a:rPr lang="el-GR" dirty="0" smtClean="0"/>
            <a:t>Μετατροπή δανείου διάσωσης σε μετοχικό κεφάλαιο</a:t>
          </a:r>
          <a:r>
            <a:rPr lang="en-US" dirty="0" smtClean="0"/>
            <a:t>:</a:t>
          </a:r>
          <a:r>
            <a:rPr lang="el-GR" dirty="0" smtClean="0"/>
            <a:t> 34,5 εκ.</a:t>
          </a:r>
          <a:endParaRPr lang="el-GR" dirty="0"/>
        </a:p>
      </dgm:t>
    </dgm:pt>
    <dgm:pt modelId="{13A22131-54AD-48A8-80DA-984B9EB94B14}" type="parTrans" cxnId="{1D24108A-8F88-4613-A515-0882DA15D5FE}">
      <dgm:prSet/>
      <dgm:spPr/>
      <dgm:t>
        <a:bodyPr/>
        <a:lstStyle/>
        <a:p>
          <a:endParaRPr lang="el-GR"/>
        </a:p>
      </dgm:t>
    </dgm:pt>
    <dgm:pt modelId="{2F94AC5E-8906-453F-9245-3295D1A88BBC}" type="sibTrans" cxnId="{1D24108A-8F88-4613-A515-0882DA15D5FE}">
      <dgm:prSet/>
      <dgm:spPr/>
      <dgm:t>
        <a:bodyPr/>
        <a:lstStyle/>
        <a:p>
          <a:endParaRPr lang="el-GR"/>
        </a:p>
      </dgm:t>
    </dgm:pt>
    <dgm:pt modelId="{D5C84DF0-32F0-4B7A-AD74-E65DE67B5409}">
      <dgm:prSet phldrT="[Text]"/>
      <dgm:spPr/>
      <dgm:t>
        <a:bodyPr/>
        <a:lstStyle/>
        <a:p>
          <a:endParaRPr lang="el-GR" dirty="0"/>
        </a:p>
      </dgm:t>
    </dgm:pt>
    <dgm:pt modelId="{D81FB989-2C03-4896-A10A-3380DFD9F78A}" type="parTrans" cxnId="{BE6CAF81-0D0A-4ED0-8CAB-BBFACCA00C4B}">
      <dgm:prSet/>
      <dgm:spPr/>
      <dgm:t>
        <a:bodyPr/>
        <a:lstStyle/>
        <a:p>
          <a:endParaRPr lang="el-GR"/>
        </a:p>
      </dgm:t>
    </dgm:pt>
    <dgm:pt modelId="{921379E6-86A0-4355-BD87-F8B935CE207F}" type="sibTrans" cxnId="{BE6CAF81-0D0A-4ED0-8CAB-BBFACCA00C4B}">
      <dgm:prSet/>
      <dgm:spPr/>
      <dgm:t>
        <a:bodyPr/>
        <a:lstStyle/>
        <a:p>
          <a:endParaRPr lang="el-GR"/>
        </a:p>
      </dgm:t>
    </dgm:pt>
    <dgm:pt modelId="{53B54244-5D09-49F7-84C4-25F5AF038DAC}">
      <dgm:prSet phldrT="[Text]"/>
      <dgm:spPr/>
      <dgm:t>
        <a:bodyPr/>
        <a:lstStyle/>
        <a:p>
          <a:r>
            <a:rPr lang="el-GR" dirty="0" smtClean="0"/>
            <a:t>Μετατροπή χρεών δανείου αναδιάρθρωσης του 2007 (εγγυημένου από το κράτος)  σε μετοχικό κεφάλαιο</a:t>
          </a:r>
          <a:r>
            <a:rPr lang="en-US" dirty="0" smtClean="0"/>
            <a:t>:</a:t>
          </a:r>
          <a:r>
            <a:rPr lang="el-GR" dirty="0" smtClean="0"/>
            <a:t> 28,5 εκ.</a:t>
          </a:r>
          <a:endParaRPr lang="el-GR" dirty="0"/>
        </a:p>
      </dgm:t>
    </dgm:pt>
    <dgm:pt modelId="{7F5DA215-332B-4D53-A326-21E04CAEB630}" type="parTrans" cxnId="{8F7AABF5-5421-4225-9C57-A5FCFF53A061}">
      <dgm:prSet/>
      <dgm:spPr/>
      <dgm:t>
        <a:bodyPr/>
        <a:lstStyle/>
        <a:p>
          <a:endParaRPr lang="el-GR"/>
        </a:p>
      </dgm:t>
    </dgm:pt>
    <dgm:pt modelId="{3C26AAA0-DFF8-4F6C-B871-556975FE9F84}" type="sibTrans" cxnId="{8F7AABF5-5421-4225-9C57-A5FCFF53A061}">
      <dgm:prSet/>
      <dgm:spPr/>
      <dgm:t>
        <a:bodyPr/>
        <a:lstStyle/>
        <a:p>
          <a:endParaRPr lang="el-GR"/>
        </a:p>
      </dgm:t>
    </dgm:pt>
    <dgm:pt modelId="{CAEC9DE9-D0D3-4BFD-A94D-70C30EC207CB}">
      <dgm:prSet phldrT="[Text]"/>
      <dgm:spPr/>
      <dgm:t>
        <a:bodyPr/>
        <a:lstStyle/>
        <a:p>
          <a:r>
            <a:rPr lang="el-GR" dirty="0" smtClean="0"/>
            <a:t>Κάλυψη ελλείμματος ταμείου πρόνοιας ΚΑ</a:t>
          </a:r>
          <a:r>
            <a:rPr lang="en-US" dirty="0" smtClean="0"/>
            <a:t>:</a:t>
          </a:r>
          <a:r>
            <a:rPr lang="el-GR" dirty="0" smtClean="0"/>
            <a:t> 8,6 εκ.</a:t>
          </a:r>
          <a:endParaRPr lang="el-GR" dirty="0"/>
        </a:p>
      </dgm:t>
    </dgm:pt>
    <dgm:pt modelId="{773ED4DC-999A-4B90-BC4B-9C475C90DA49}" type="parTrans" cxnId="{F586CB90-7C04-4AD2-9301-1896CCA427A5}">
      <dgm:prSet/>
      <dgm:spPr/>
      <dgm:t>
        <a:bodyPr/>
        <a:lstStyle/>
        <a:p>
          <a:endParaRPr lang="el-GR"/>
        </a:p>
      </dgm:t>
    </dgm:pt>
    <dgm:pt modelId="{E1ABE72D-3E45-4C42-8268-7539088C6A77}" type="sibTrans" cxnId="{F586CB90-7C04-4AD2-9301-1896CCA427A5}">
      <dgm:prSet/>
      <dgm:spPr/>
      <dgm:t>
        <a:bodyPr/>
        <a:lstStyle/>
        <a:p>
          <a:endParaRPr lang="el-GR"/>
        </a:p>
      </dgm:t>
    </dgm:pt>
    <dgm:pt modelId="{0BFAFF6E-29CE-4FE3-AC60-1555C08D9575}">
      <dgm:prSet phldrT="[Text]"/>
      <dgm:spPr/>
      <dgm:t>
        <a:bodyPr/>
        <a:lstStyle/>
        <a:p>
          <a:endParaRPr lang="el-GR" dirty="0"/>
        </a:p>
      </dgm:t>
    </dgm:pt>
    <dgm:pt modelId="{B5162B85-8C13-4504-ACB6-35DD11D21736}" type="parTrans" cxnId="{7A8F3216-2FFB-4612-B212-6D4A1D862303}">
      <dgm:prSet/>
      <dgm:spPr/>
      <dgm:t>
        <a:bodyPr/>
        <a:lstStyle/>
        <a:p>
          <a:endParaRPr lang="el-GR"/>
        </a:p>
      </dgm:t>
    </dgm:pt>
    <dgm:pt modelId="{9ED1CC89-D984-4A51-B827-59A79804797C}" type="sibTrans" cxnId="{7A8F3216-2FFB-4612-B212-6D4A1D862303}">
      <dgm:prSet/>
      <dgm:spPr/>
      <dgm:t>
        <a:bodyPr/>
        <a:lstStyle/>
        <a:p>
          <a:endParaRPr lang="el-GR"/>
        </a:p>
      </dgm:t>
    </dgm:pt>
    <dgm:pt modelId="{42685141-BE9D-437C-A6C5-3B9D794F62FB}">
      <dgm:prSet phldrT="[Text]"/>
      <dgm:spPr/>
      <dgm:t>
        <a:bodyPr/>
        <a:lstStyle/>
        <a:p>
          <a:r>
            <a:rPr lang="el-GR" dirty="0" smtClean="0"/>
            <a:t>Μελλοντική πώληση ανταλλακτικών </a:t>
          </a:r>
          <a:r>
            <a:rPr lang="en-US" dirty="0" smtClean="0"/>
            <a:t>: 3,5 </a:t>
          </a:r>
          <a:r>
            <a:rPr lang="el-GR" dirty="0" smtClean="0"/>
            <a:t>εκ.</a:t>
          </a:r>
          <a:endParaRPr lang="el-GR" dirty="0"/>
        </a:p>
      </dgm:t>
    </dgm:pt>
    <dgm:pt modelId="{BFC3CF1C-A440-4AA0-A5A9-C9CFB973D261}" type="parTrans" cxnId="{8560156F-55D0-4D20-83D5-A737E7E4275C}">
      <dgm:prSet/>
      <dgm:spPr/>
      <dgm:t>
        <a:bodyPr/>
        <a:lstStyle/>
        <a:p>
          <a:endParaRPr lang="el-GR"/>
        </a:p>
      </dgm:t>
    </dgm:pt>
    <dgm:pt modelId="{E23865CF-C05F-4C07-BF14-A8B90F6DD6E8}" type="sibTrans" cxnId="{8560156F-55D0-4D20-83D5-A737E7E4275C}">
      <dgm:prSet/>
      <dgm:spPr/>
      <dgm:t>
        <a:bodyPr/>
        <a:lstStyle/>
        <a:p>
          <a:endParaRPr lang="el-GR"/>
        </a:p>
      </dgm:t>
    </dgm:pt>
    <dgm:pt modelId="{0FAD5FA4-7162-4607-A6C8-68C130CDB50B}">
      <dgm:prSet phldrT="[Text]"/>
      <dgm:spPr/>
      <dgm:t>
        <a:bodyPr/>
        <a:lstStyle/>
        <a:p>
          <a:r>
            <a:rPr lang="el-GR" dirty="0" smtClean="0"/>
            <a:t>Πώληση ακινήτων</a:t>
          </a:r>
          <a:r>
            <a:rPr lang="en-US" dirty="0" smtClean="0"/>
            <a:t> : 3,1 </a:t>
          </a:r>
          <a:r>
            <a:rPr lang="el-GR" dirty="0" smtClean="0"/>
            <a:t>εκ. </a:t>
          </a:r>
          <a:endParaRPr lang="el-GR" dirty="0"/>
        </a:p>
      </dgm:t>
    </dgm:pt>
    <dgm:pt modelId="{1B485C8E-B510-4A39-AE0B-AD9F0C974B57}" type="parTrans" cxnId="{EDA588B9-9283-46DA-B28D-0135A7D2A7AE}">
      <dgm:prSet/>
      <dgm:spPr/>
      <dgm:t>
        <a:bodyPr/>
        <a:lstStyle/>
        <a:p>
          <a:endParaRPr lang="el-GR"/>
        </a:p>
      </dgm:t>
    </dgm:pt>
    <dgm:pt modelId="{0A8C4FD8-E2C4-4A15-ADDF-CC809BA30CC6}" type="sibTrans" cxnId="{EDA588B9-9283-46DA-B28D-0135A7D2A7AE}">
      <dgm:prSet/>
      <dgm:spPr/>
      <dgm:t>
        <a:bodyPr/>
        <a:lstStyle/>
        <a:p>
          <a:endParaRPr lang="el-GR"/>
        </a:p>
      </dgm:t>
    </dgm:pt>
    <dgm:pt modelId="{F5922B77-FD56-4732-92F2-8567D35ECBF9}">
      <dgm:prSet phldrT="[Text]"/>
      <dgm:spPr/>
      <dgm:t>
        <a:bodyPr/>
        <a:lstStyle/>
        <a:p>
          <a:r>
            <a:rPr lang="el-GR" dirty="0" smtClean="0"/>
            <a:t>Μεταβίβαση ακίνητης περιουσίας στο ταμείο πρόνοιας  0, 76 εκ. </a:t>
          </a:r>
          <a:endParaRPr lang="el-GR" dirty="0"/>
        </a:p>
      </dgm:t>
    </dgm:pt>
    <dgm:pt modelId="{E6B75089-1092-4D2A-AA11-72B5F0E816AA}" type="parTrans" cxnId="{F9BAFE3A-D81B-4F71-A201-5EF31F061BA1}">
      <dgm:prSet/>
      <dgm:spPr/>
      <dgm:t>
        <a:bodyPr/>
        <a:lstStyle/>
        <a:p>
          <a:endParaRPr lang="el-GR"/>
        </a:p>
      </dgm:t>
    </dgm:pt>
    <dgm:pt modelId="{5BF8E9F8-5E8A-4051-AA38-06B5A292A2ED}" type="sibTrans" cxnId="{F9BAFE3A-D81B-4F71-A201-5EF31F061BA1}">
      <dgm:prSet/>
      <dgm:spPr/>
      <dgm:t>
        <a:bodyPr/>
        <a:lstStyle/>
        <a:p>
          <a:endParaRPr lang="el-GR"/>
        </a:p>
      </dgm:t>
    </dgm:pt>
    <dgm:pt modelId="{EFE679C0-125A-437E-AB3A-71F95FAC3B2F}">
      <dgm:prSet phldrT="[Text]"/>
      <dgm:spPr/>
      <dgm:t>
        <a:bodyPr/>
        <a:lstStyle/>
        <a:p>
          <a:r>
            <a:rPr lang="el-GR" dirty="0" smtClean="0"/>
            <a:t>Μελλοντικές πωλήσεις ενός αεροσκάφους και δύο κινητήρων </a:t>
          </a:r>
          <a:r>
            <a:rPr lang="en-US" dirty="0" smtClean="0"/>
            <a:t>: </a:t>
          </a:r>
          <a:r>
            <a:rPr lang="el-GR" dirty="0" smtClean="0"/>
            <a:t> </a:t>
          </a:r>
          <a:r>
            <a:rPr lang="en-US" dirty="0" smtClean="0"/>
            <a:t>3 </a:t>
          </a:r>
          <a:r>
            <a:rPr lang="el-GR" dirty="0" smtClean="0"/>
            <a:t>εκ.</a:t>
          </a:r>
          <a:endParaRPr lang="el-GR" dirty="0"/>
        </a:p>
      </dgm:t>
    </dgm:pt>
    <dgm:pt modelId="{04D0B761-C99D-4FF1-8596-20DE1548F5AB}" type="parTrans" cxnId="{14906366-B22B-484D-B17E-50D73EAC2CFF}">
      <dgm:prSet/>
      <dgm:spPr/>
      <dgm:t>
        <a:bodyPr/>
        <a:lstStyle/>
        <a:p>
          <a:endParaRPr lang="el-GR"/>
        </a:p>
      </dgm:t>
    </dgm:pt>
    <dgm:pt modelId="{3432BCF4-D705-4AC2-9835-C4DA90B02214}" type="sibTrans" cxnId="{14906366-B22B-484D-B17E-50D73EAC2CFF}">
      <dgm:prSet/>
      <dgm:spPr/>
      <dgm:t>
        <a:bodyPr/>
        <a:lstStyle/>
        <a:p>
          <a:endParaRPr lang="el-GR"/>
        </a:p>
      </dgm:t>
    </dgm:pt>
    <dgm:pt modelId="{2F8D4BBE-75D8-40EF-A317-07C544322CC2}">
      <dgm:prSet phldrT="[Text]"/>
      <dgm:spPr/>
      <dgm:t>
        <a:bodyPr/>
        <a:lstStyle/>
        <a:p>
          <a:endParaRPr lang="el-GR" u="sng" dirty="0"/>
        </a:p>
      </dgm:t>
    </dgm:pt>
    <dgm:pt modelId="{3F2F9080-18D9-410F-9364-84B87500EF87}" type="parTrans" cxnId="{C71836AE-342D-4081-AA0A-1D6B50D46FDE}">
      <dgm:prSet/>
      <dgm:spPr/>
      <dgm:t>
        <a:bodyPr/>
        <a:lstStyle/>
        <a:p>
          <a:endParaRPr lang="el-GR"/>
        </a:p>
      </dgm:t>
    </dgm:pt>
    <dgm:pt modelId="{D450E72A-7D6B-4806-80E9-DFC1A5FB52DC}" type="sibTrans" cxnId="{C71836AE-342D-4081-AA0A-1D6B50D46FDE}">
      <dgm:prSet/>
      <dgm:spPr/>
      <dgm:t>
        <a:bodyPr/>
        <a:lstStyle/>
        <a:p>
          <a:endParaRPr lang="el-GR"/>
        </a:p>
      </dgm:t>
    </dgm:pt>
    <dgm:pt modelId="{E7E076E8-ABB8-44A1-827F-DB9D333CF87E}">
      <dgm:prSet phldrT="[Text]"/>
      <dgm:spPr/>
      <dgm:t>
        <a:bodyPr/>
        <a:lstStyle/>
        <a:p>
          <a:endParaRPr lang="el-GR" u="sng" dirty="0">
            <a:solidFill>
              <a:srgbClr val="FF0000"/>
            </a:solidFill>
          </a:endParaRPr>
        </a:p>
      </dgm:t>
    </dgm:pt>
    <dgm:pt modelId="{ACBB1FAA-CD98-408B-9EFB-60B8523353DE}" type="parTrans" cxnId="{CF7FCF2F-AFA5-400E-A3FE-99FB6A0E8ECD}">
      <dgm:prSet/>
      <dgm:spPr/>
      <dgm:t>
        <a:bodyPr/>
        <a:lstStyle/>
        <a:p>
          <a:endParaRPr lang="el-GR"/>
        </a:p>
      </dgm:t>
    </dgm:pt>
    <dgm:pt modelId="{7C6A5E99-8428-45A5-A854-46EE821ABC10}" type="sibTrans" cxnId="{CF7FCF2F-AFA5-400E-A3FE-99FB6A0E8ECD}">
      <dgm:prSet/>
      <dgm:spPr/>
      <dgm:t>
        <a:bodyPr/>
        <a:lstStyle/>
        <a:p>
          <a:endParaRPr lang="el-GR"/>
        </a:p>
      </dgm:t>
    </dgm:pt>
    <dgm:pt modelId="{5881DDAB-E1CD-4E4B-A880-448578075712}">
      <dgm:prSet phldrT="[Text]"/>
      <dgm:spPr/>
      <dgm:t>
        <a:bodyPr/>
        <a:lstStyle/>
        <a:p>
          <a:r>
            <a:rPr lang="el-GR" dirty="0" smtClean="0">
              <a:solidFill>
                <a:srgbClr val="FF0000"/>
              </a:solidFill>
            </a:rPr>
            <a:t>Σύνολο </a:t>
          </a:r>
          <a:r>
            <a:rPr lang="en-US" dirty="0" smtClean="0">
              <a:solidFill>
                <a:srgbClr val="FF0000"/>
              </a:solidFill>
            </a:rPr>
            <a:t>: 61, 5 </a:t>
          </a:r>
          <a:r>
            <a:rPr lang="el-GR" dirty="0" smtClean="0">
              <a:solidFill>
                <a:srgbClr val="FF0000"/>
              </a:solidFill>
            </a:rPr>
            <a:t>εκ</a:t>
          </a:r>
          <a:r>
            <a:rPr lang="el-GR" dirty="0" smtClean="0"/>
            <a:t>. </a:t>
          </a:r>
          <a:r>
            <a:rPr lang="el-GR" dirty="0" smtClean="0">
              <a:solidFill>
                <a:srgbClr val="FF0000"/>
              </a:solidFill>
            </a:rPr>
            <a:t>Ευρώ</a:t>
          </a:r>
          <a:endParaRPr lang="el-GR" dirty="0">
            <a:solidFill>
              <a:srgbClr val="FF0000"/>
            </a:solidFill>
          </a:endParaRPr>
        </a:p>
      </dgm:t>
    </dgm:pt>
    <dgm:pt modelId="{439C75FC-69AE-4144-94C8-6234CEE470D0}" type="parTrans" cxnId="{220E2015-348E-496F-814F-E3CF11BB2E78}">
      <dgm:prSet/>
      <dgm:spPr/>
      <dgm:t>
        <a:bodyPr/>
        <a:lstStyle/>
        <a:p>
          <a:endParaRPr lang="el-GR"/>
        </a:p>
      </dgm:t>
    </dgm:pt>
    <dgm:pt modelId="{8B3D43FA-00CE-4B52-9CD4-CF46E8D4C5B0}" type="sibTrans" cxnId="{220E2015-348E-496F-814F-E3CF11BB2E78}">
      <dgm:prSet/>
      <dgm:spPr/>
      <dgm:t>
        <a:bodyPr/>
        <a:lstStyle/>
        <a:p>
          <a:endParaRPr lang="el-GR"/>
        </a:p>
      </dgm:t>
    </dgm:pt>
    <dgm:pt modelId="{3C180236-14E9-404B-8CA4-066B14681F23}">
      <dgm:prSet phldrT="[Text]"/>
      <dgm:spPr/>
      <dgm:t>
        <a:bodyPr/>
        <a:lstStyle/>
        <a:p>
          <a:r>
            <a:rPr lang="el-GR" u="none" dirty="0" smtClean="0">
              <a:solidFill>
                <a:srgbClr val="FF0000"/>
              </a:solidFill>
            </a:rPr>
            <a:t>Σύνολο </a:t>
          </a:r>
          <a:r>
            <a:rPr lang="en-US" u="none" dirty="0" smtClean="0">
              <a:solidFill>
                <a:srgbClr val="FF0000"/>
              </a:solidFill>
            </a:rPr>
            <a:t>: 102, 8 </a:t>
          </a:r>
          <a:r>
            <a:rPr lang="el-GR" u="none" dirty="0" smtClean="0">
              <a:solidFill>
                <a:srgbClr val="FF0000"/>
              </a:solidFill>
            </a:rPr>
            <a:t>εκ</a:t>
          </a:r>
          <a:r>
            <a:rPr lang="en-US" u="none" dirty="0" smtClean="0">
              <a:solidFill>
                <a:srgbClr val="FF0000"/>
              </a:solidFill>
            </a:rPr>
            <a:t>.</a:t>
          </a:r>
          <a:r>
            <a:rPr lang="el-GR" u="none" dirty="0" smtClean="0">
              <a:solidFill>
                <a:srgbClr val="FF0000"/>
              </a:solidFill>
            </a:rPr>
            <a:t> Ευρώ</a:t>
          </a:r>
          <a:endParaRPr lang="el-GR" u="none" dirty="0">
            <a:solidFill>
              <a:srgbClr val="FF0000"/>
            </a:solidFill>
          </a:endParaRPr>
        </a:p>
      </dgm:t>
    </dgm:pt>
    <dgm:pt modelId="{91BFBA95-9025-4502-AF83-E1968D363EF2}" type="sibTrans" cxnId="{7A2400EB-E630-47AF-B73C-5E7AB0B337E4}">
      <dgm:prSet/>
      <dgm:spPr/>
      <dgm:t>
        <a:bodyPr/>
        <a:lstStyle/>
        <a:p>
          <a:endParaRPr lang="el-GR"/>
        </a:p>
      </dgm:t>
    </dgm:pt>
    <dgm:pt modelId="{EBA62627-3C73-4103-85AF-46A619C09445}" type="parTrans" cxnId="{7A2400EB-E630-47AF-B73C-5E7AB0B337E4}">
      <dgm:prSet/>
      <dgm:spPr/>
      <dgm:t>
        <a:bodyPr/>
        <a:lstStyle/>
        <a:p>
          <a:endParaRPr lang="el-GR"/>
        </a:p>
      </dgm:t>
    </dgm:pt>
    <dgm:pt modelId="{D89D4F94-D457-46AA-9FDB-63356F721195}">
      <dgm:prSet phldrT="[Text]"/>
      <dgm:spPr/>
      <dgm:t>
        <a:bodyPr/>
        <a:lstStyle/>
        <a:p>
          <a:endParaRPr lang="el-GR" dirty="0"/>
        </a:p>
      </dgm:t>
    </dgm:pt>
    <dgm:pt modelId="{6F7520AF-483D-4266-9BD4-876ACBF598CF}" type="parTrans" cxnId="{6F885C77-CB92-42E9-B792-8870F569AE41}">
      <dgm:prSet/>
      <dgm:spPr/>
      <dgm:t>
        <a:bodyPr/>
        <a:lstStyle/>
        <a:p>
          <a:endParaRPr lang="el-GR"/>
        </a:p>
      </dgm:t>
    </dgm:pt>
    <dgm:pt modelId="{4F79FAD7-6EEE-4CD0-845C-A403CAD2DCC2}" type="sibTrans" cxnId="{6F885C77-CB92-42E9-B792-8870F569AE41}">
      <dgm:prSet/>
      <dgm:spPr/>
      <dgm:t>
        <a:bodyPr/>
        <a:lstStyle/>
        <a:p>
          <a:endParaRPr lang="el-GR"/>
        </a:p>
      </dgm:t>
    </dgm:pt>
    <dgm:pt modelId="{BF9235F0-DC44-4B45-B89F-010969526B53}">
      <dgm:prSet phldrT="[Text]"/>
      <dgm:spPr/>
      <dgm:t>
        <a:bodyPr/>
        <a:lstStyle/>
        <a:p>
          <a:endParaRPr lang="el-GR" u="none" dirty="0">
            <a:solidFill>
              <a:srgbClr val="FF0000"/>
            </a:solidFill>
          </a:endParaRPr>
        </a:p>
      </dgm:t>
    </dgm:pt>
    <dgm:pt modelId="{CFC09589-54AC-45B2-B57C-1EF50A50EBB9}" type="parTrans" cxnId="{040D5C44-F2BE-4957-A583-979180C30097}">
      <dgm:prSet/>
      <dgm:spPr/>
      <dgm:t>
        <a:bodyPr/>
        <a:lstStyle/>
        <a:p>
          <a:endParaRPr lang="el-GR"/>
        </a:p>
      </dgm:t>
    </dgm:pt>
    <dgm:pt modelId="{EEA21269-16E7-4FDA-93D7-A396640FDC87}" type="sibTrans" cxnId="{040D5C44-F2BE-4957-A583-979180C30097}">
      <dgm:prSet/>
      <dgm:spPr/>
      <dgm:t>
        <a:bodyPr/>
        <a:lstStyle/>
        <a:p>
          <a:endParaRPr lang="el-GR"/>
        </a:p>
      </dgm:t>
    </dgm:pt>
    <dgm:pt modelId="{E203997B-E5DD-4E0D-AA1B-DEE67E9CDE6F}">
      <dgm:prSet phldrT="[Text]"/>
      <dgm:spPr/>
      <dgm:t>
        <a:bodyPr/>
        <a:lstStyle/>
        <a:p>
          <a:endParaRPr lang="el-GR" u="none" dirty="0">
            <a:solidFill>
              <a:srgbClr val="FF0000"/>
            </a:solidFill>
          </a:endParaRPr>
        </a:p>
      </dgm:t>
    </dgm:pt>
    <dgm:pt modelId="{95FE9AEB-6F26-4BB6-993C-B16131EA00FD}" type="parTrans" cxnId="{4D0CB732-09B7-4EFA-8F0C-3C0DB69A14D3}">
      <dgm:prSet/>
      <dgm:spPr/>
      <dgm:t>
        <a:bodyPr/>
        <a:lstStyle/>
        <a:p>
          <a:endParaRPr lang="el-GR"/>
        </a:p>
      </dgm:t>
    </dgm:pt>
    <dgm:pt modelId="{29D5247E-20EF-4A01-BC7B-9EE6B5AA0FBF}" type="sibTrans" cxnId="{4D0CB732-09B7-4EFA-8F0C-3C0DB69A14D3}">
      <dgm:prSet/>
      <dgm:spPr/>
      <dgm:t>
        <a:bodyPr/>
        <a:lstStyle/>
        <a:p>
          <a:endParaRPr lang="el-GR"/>
        </a:p>
      </dgm:t>
    </dgm:pt>
    <dgm:pt modelId="{C48E4D65-E4E7-4F16-8DD7-B0431C82E7B8}" type="pres">
      <dgm:prSet presAssocID="{967BE2B1-6597-45DC-9171-F7995687541B}" presName="Name0" presStyleCnt="0">
        <dgm:presLayoutVars>
          <dgm:dir/>
          <dgm:animLvl val="lvl"/>
          <dgm:resizeHandles val="exact"/>
        </dgm:presLayoutVars>
      </dgm:prSet>
      <dgm:spPr/>
      <dgm:t>
        <a:bodyPr/>
        <a:lstStyle/>
        <a:p>
          <a:endParaRPr lang="el-GR"/>
        </a:p>
      </dgm:t>
    </dgm:pt>
    <dgm:pt modelId="{C25BA38E-4F53-40A6-8265-A3E67B65EAF3}" type="pres">
      <dgm:prSet presAssocID="{F8C04CFF-B09D-4FC8-9E20-5142202F6007}" presName="composite" presStyleCnt="0"/>
      <dgm:spPr/>
    </dgm:pt>
    <dgm:pt modelId="{DF6C3638-95D6-4F41-943A-7B0B3ECA0909}" type="pres">
      <dgm:prSet presAssocID="{F8C04CFF-B09D-4FC8-9E20-5142202F6007}" presName="parTx" presStyleLbl="alignNode1" presStyleIdx="0" presStyleCnt="2" custLinFactNeighborX="-1964" custLinFactNeighborY="-5105">
        <dgm:presLayoutVars>
          <dgm:chMax val="0"/>
          <dgm:chPref val="0"/>
          <dgm:bulletEnabled val="1"/>
        </dgm:presLayoutVars>
      </dgm:prSet>
      <dgm:spPr/>
      <dgm:t>
        <a:bodyPr/>
        <a:lstStyle/>
        <a:p>
          <a:endParaRPr lang="el-GR"/>
        </a:p>
      </dgm:t>
    </dgm:pt>
    <dgm:pt modelId="{EE5C855D-1053-487C-B6D3-89B10D33A227}" type="pres">
      <dgm:prSet presAssocID="{F8C04CFF-B09D-4FC8-9E20-5142202F6007}" presName="desTx" presStyleLbl="alignAccFollowNode1" presStyleIdx="0" presStyleCnt="2">
        <dgm:presLayoutVars>
          <dgm:bulletEnabled val="1"/>
        </dgm:presLayoutVars>
      </dgm:prSet>
      <dgm:spPr/>
      <dgm:t>
        <a:bodyPr/>
        <a:lstStyle/>
        <a:p>
          <a:endParaRPr lang="el-GR"/>
        </a:p>
      </dgm:t>
    </dgm:pt>
    <dgm:pt modelId="{1CAFD839-7573-4234-94AD-0AD7B9F71A48}" type="pres">
      <dgm:prSet presAssocID="{8973AF90-44E9-4B69-9FBF-2112F544A984}" presName="space" presStyleCnt="0"/>
      <dgm:spPr/>
    </dgm:pt>
    <dgm:pt modelId="{DFFFE1AA-0054-46D6-8623-F27AA5E297B1}" type="pres">
      <dgm:prSet presAssocID="{97D47B90-E698-4A16-AA81-F0E8CD2E8104}" presName="composite" presStyleCnt="0"/>
      <dgm:spPr/>
    </dgm:pt>
    <dgm:pt modelId="{5A37EB72-B1E5-4F20-8995-F73FA61758EC}" type="pres">
      <dgm:prSet presAssocID="{97D47B90-E698-4A16-AA81-F0E8CD2E8104}" presName="parTx" presStyleLbl="alignNode1" presStyleIdx="1" presStyleCnt="2">
        <dgm:presLayoutVars>
          <dgm:chMax val="0"/>
          <dgm:chPref val="0"/>
          <dgm:bulletEnabled val="1"/>
        </dgm:presLayoutVars>
      </dgm:prSet>
      <dgm:spPr/>
      <dgm:t>
        <a:bodyPr/>
        <a:lstStyle/>
        <a:p>
          <a:endParaRPr lang="el-GR"/>
        </a:p>
      </dgm:t>
    </dgm:pt>
    <dgm:pt modelId="{233622A2-A042-4937-8730-617FCE47DECB}" type="pres">
      <dgm:prSet presAssocID="{97D47B90-E698-4A16-AA81-F0E8CD2E8104}" presName="desTx" presStyleLbl="alignAccFollowNode1" presStyleIdx="1" presStyleCnt="2">
        <dgm:presLayoutVars>
          <dgm:bulletEnabled val="1"/>
        </dgm:presLayoutVars>
      </dgm:prSet>
      <dgm:spPr/>
      <dgm:t>
        <a:bodyPr/>
        <a:lstStyle/>
        <a:p>
          <a:endParaRPr lang="el-GR"/>
        </a:p>
      </dgm:t>
    </dgm:pt>
  </dgm:ptLst>
  <dgm:cxnLst>
    <dgm:cxn modelId="{C53FF7D0-E1A0-4AF7-A9D5-997E0D15D100}" type="presOf" srcId="{3C180236-14E9-404B-8CA4-066B14681F23}" destId="{EE5C855D-1053-487C-B6D3-89B10D33A227}" srcOrd="0" destOrd="8" presId="urn:microsoft.com/office/officeart/2005/8/layout/hList1"/>
    <dgm:cxn modelId="{7E34DD2E-8FC7-4C67-947A-EC1999F1B7B0}" srcId="{97D47B90-E698-4A16-AA81-F0E8CD2E8104}" destId="{78CA9C2D-A7BA-40B6-A964-8E5D9A5AFDE6}" srcOrd="1" destOrd="0" parTransId="{BA82B341-8280-4B09-8F26-E5ABCAB1CD7D}" sibTransId="{E1A38A76-76CF-4075-87C6-7213CB2C77A1}"/>
    <dgm:cxn modelId="{203ECE92-AB49-4409-B060-96F8AA73FDBB}" type="presOf" srcId="{BF9235F0-DC44-4B45-B89F-010969526B53}" destId="{EE5C855D-1053-487C-B6D3-89B10D33A227}" srcOrd="0" destOrd="6" presId="urn:microsoft.com/office/officeart/2005/8/layout/hList1"/>
    <dgm:cxn modelId="{EDA588B9-9283-46DA-B28D-0135A7D2A7AE}" srcId="{97D47B90-E698-4A16-AA81-F0E8CD2E8104}" destId="{0FAD5FA4-7162-4607-A6C8-68C130CDB50B}" srcOrd="3" destOrd="0" parTransId="{1B485C8E-B510-4A39-AE0B-AD9F0C974B57}" sibTransId="{0A8C4FD8-E2C4-4A15-ADDF-CC809BA30CC6}"/>
    <dgm:cxn modelId="{CF7FCF2F-AFA5-400E-A3FE-99FB6A0E8ECD}" srcId="{F8C04CFF-B09D-4FC8-9E20-5142202F6007}" destId="{E7E076E8-ABB8-44A1-827F-DB9D333CF87E}" srcOrd="5" destOrd="0" parTransId="{ACBB1FAA-CD98-408B-9EFB-60B8523353DE}" sibTransId="{7C6A5E99-8428-45A5-A854-46EE821ABC10}"/>
    <dgm:cxn modelId="{4705BE56-648D-404A-B5B9-8EEFCA5FE0AE}" type="presOf" srcId="{7B274A95-01D6-4313-A8CA-4B04AF6D67A0}" destId="{EE5C855D-1053-487C-B6D3-89B10D33A227}" srcOrd="0" destOrd="0" presId="urn:microsoft.com/office/officeart/2005/8/layout/hList1"/>
    <dgm:cxn modelId="{5F9968D7-9AE6-4043-8FF8-1548E0E95C32}" type="presOf" srcId="{E7E076E8-ABB8-44A1-827F-DB9D333CF87E}" destId="{EE5C855D-1053-487C-B6D3-89B10D33A227}" srcOrd="0" destOrd="5" presId="urn:microsoft.com/office/officeart/2005/8/layout/hList1"/>
    <dgm:cxn modelId="{7A8F3216-2FFB-4612-B212-6D4A1D862303}" srcId="{97D47B90-E698-4A16-AA81-F0E8CD2E8104}" destId="{0BFAFF6E-29CE-4FE3-AC60-1555C08D9575}" srcOrd="8" destOrd="0" parTransId="{B5162B85-8C13-4504-ACB6-35DD11D21736}" sibTransId="{9ED1CC89-D984-4A51-B827-59A79804797C}"/>
    <dgm:cxn modelId="{CEA6AFF1-0DE2-444E-AE47-492BCB2EDC37}" type="presOf" srcId="{CAEC9DE9-D0D3-4BFD-A94D-70C30EC207CB}" destId="{EE5C855D-1053-487C-B6D3-89B10D33A227}" srcOrd="0" destOrd="3" presId="urn:microsoft.com/office/officeart/2005/8/layout/hList1"/>
    <dgm:cxn modelId="{21B424E7-909D-4A20-BB52-5F8B9AA17CA3}" type="presOf" srcId="{967BE2B1-6597-45DC-9171-F7995687541B}" destId="{C48E4D65-E4E7-4F16-8DD7-B0431C82E7B8}" srcOrd="0" destOrd="0" presId="urn:microsoft.com/office/officeart/2005/8/layout/hList1"/>
    <dgm:cxn modelId="{021FFB83-67DC-4018-B2E8-333BC42F0F57}" srcId="{F8C04CFF-B09D-4FC8-9E20-5142202F6007}" destId="{7B274A95-01D6-4313-A8CA-4B04AF6D67A0}" srcOrd="0" destOrd="0" parTransId="{3F515C62-54D1-4A83-8203-E4857A711067}" sibTransId="{A63D2970-F4C2-4195-8624-A0210C966703}"/>
    <dgm:cxn modelId="{1220EEA2-90EC-433C-9520-46AB2834FC6E}" srcId="{967BE2B1-6597-45DC-9171-F7995687541B}" destId="{97D47B90-E698-4A16-AA81-F0E8CD2E8104}" srcOrd="1" destOrd="0" parTransId="{DEF2E9B4-CCAD-4A16-833F-71884AA7EE8A}" sibTransId="{4AA5FDD2-EC49-456C-B599-B3CBA58E54F9}"/>
    <dgm:cxn modelId="{8F7AABF5-5421-4225-9C57-A5FCFF53A061}" srcId="{F8C04CFF-B09D-4FC8-9E20-5142202F6007}" destId="{53B54244-5D09-49F7-84C4-25F5AF038DAC}" srcOrd="2" destOrd="0" parTransId="{7F5DA215-332B-4D53-A326-21E04CAEB630}" sibTransId="{3C26AAA0-DFF8-4F6C-B871-556975FE9F84}"/>
    <dgm:cxn modelId="{A613DD42-A276-4E1E-8FB6-4CAEAF16492F}" type="presOf" srcId="{D89D4F94-D457-46AA-9FDB-63356F721195}" destId="{233622A2-A042-4937-8730-617FCE47DECB}" srcOrd="0" destOrd="6" presId="urn:microsoft.com/office/officeart/2005/8/layout/hList1"/>
    <dgm:cxn modelId="{8C0E0DF7-A01E-4ADE-928A-C731269D6C8E}" type="presOf" srcId="{F5922B77-FD56-4732-92F2-8567D35ECBF9}" destId="{233622A2-A042-4937-8730-617FCE47DECB}" srcOrd="0" destOrd="4" presId="urn:microsoft.com/office/officeart/2005/8/layout/hList1"/>
    <dgm:cxn modelId="{CD5B9A95-0359-4C0F-A2D9-406DB918CFBE}" type="presOf" srcId="{A3D03EF0-B297-40E1-A06D-DBAC00BB80A1}" destId="{EE5C855D-1053-487C-B6D3-89B10D33A227}" srcOrd="0" destOrd="1" presId="urn:microsoft.com/office/officeart/2005/8/layout/hList1"/>
    <dgm:cxn modelId="{6F885C77-CB92-42E9-B792-8870F569AE41}" srcId="{97D47B90-E698-4A16-AA81-F0E8CD2E8104}" destId="{D89D4F94-D457-46AA-9FDB-63356F721195}" srcOrd="6" destOrd="0" parTransId="{6F7520AF-483D-4266-9BD4-876ACBF598CF}" sibTransId="{4F79FAD7-6EEE-4CD0-845C-A403CAD2DCC2}"/>
    <dgm:cxn modelId="{0C58078C-32D0-4CF0-9778-722EC18B8E17}" type="presOf" srcId="{2F8D4BBE-75D8-40EF-A317-07C544322CC2}" destId="{EE5C855D-1053-487C-B6D3-89B10D33A227}" srcOrd="0" destOrd="4" presId="urn:microsoft.com/office/officeart/2005/8/layout/hList1"/>
    <dgm:cxn modelId="{3FA88E8D-4DA2-4D1D-B3ED-C76A646CE98D}" type="presOf" srcId="{EFE679C0-125A-437E-AB3A-71F95FAC3B2F}" destId="{233622A2-A042-4937-8730-617FCE47DECB}" srcOrd="0" destOrd="5" presId="urn:microsoft.com/office/officeart/2005/8/layout/hList1"/>
    <dgm:cxn modelId="{F586CB90-7C04-4AD2-9301-1896CCA427A5}" srcId="{F8C04CFF-B09D-4FC8-9E20-5142202F6007}" destId="{CAEC9DE9-D0D3-4BFD-A94D-70C30EC207CB}" srcOrd="3" destOrd="0" parTransId="{773ED4DC-999A-4B90-BC4B-9C475C90DA49}" sibTransId="{E1ABE72D-3E45-4C42-8268-7539088C6A77}"/>
    <dgm:cxn modelId="{BE6CAF81-0D0A-4ED0-8CAB-BBFACCA00C4B}" srcId="{F8C04CFF-B09D-4FC8-9E20-5142202F6007}" destId="{D5C84DF0-32F0-4B7A-AD74-E65DE67B5409}" srcOrd="9" destOrd="0" parTransId="{D81FB989-2C03-4896-A10A-3380DFD9F78A}" sibTransId="{921379E6-86A0-4355-BD87-F8B935CE207F}"/>
    <dgm:cxn modelId="{8560156F-55D0-4D20-83D5-A737E7E4275C}" srcId="{97D47B90-E698-4A16-AA81-F0E8CD2E8104}" destId="{42685141-BE9D-437C-A6C5-3B9D794F62FB}" srcOrd="2" destOrd="0" parTransId="{BFC3CF1C-A440-4AA0-A5A9-C9CFB973D261}" sibTransId="{E23865CF-C05F-4C07-BF14-A8B90F6DD6E8}"/>
    <dgm:cxn modelId="{822B3BE7-5CF6-440D-954B-F45810C9ADC0}" type="presOf" srcId="{78CA9C2D-A7BA-40B6-A964-8E5D9A5AFDE6}" destId="{233622A2-A042-4937-8730-617FCE47DECB}" srcOrd="0" destOrd="1" presId="urn:microsoft.com/office/officeart/2005/8/layout/hList1"/>
    <dgm:cxn modelId="{F2D6371A-4EF1-4BF5-9B4A-E1FBDC9BF97A}" type="presOf" srcId="{0FAD5FA4-7162-4607-A6C8-68C130CDB50B}" destId="{233622A2-A042-4937-8730-617FCE47DECB}" srcOrd="0" destOrd="3" presId="urn:microsoft.com/office/officeart/2005/8/layout/hList1"/>
    <dgm:cxn modelId="{14906366-B22B-484D-B17E-50D73EAC2CFF}" srcId="{97D47B90-E698-4A16-AA81-F0E8CD2E8104}" destId="{EFE679C0-125A-437E-AB3A-71F95FAC3B2F}" srcOrd="5" destOrd="0" parTransId="{04D0B761-C99D-4FF1-8596-20DE1548F5AB}" sibTransId="{3432BCF4-D705-4AC2-9835-C4DA90B02214}"/>
    <dgm:cxn modelId="{C71836AE-342D-4081-AA0A-1D6B50D46FDE}" srcId="{F8C04CFF-B09D-4FC8-9E20-5142202F6007}" destId="{2F8D4BBE-75D8-40EF-A317-07C544322CC2}" srcOrd="4" destOrd="0" parTransId="{3F2F9080-18D9-410F-9364-84B87500EF87}" sibTransId="{D450E72A-7D6B-4806-80E9-DFC1A5FB52DC}"/>
    <dgm:cxn modelId="{367D8F2D-7544-4BA8-8DEB-F1346B91A094}" type="presOf" srcId="{0BFAFF6E-29CE-4FE3-AC60-1555C08D9575}" destId="{233622A2-A042-4937-8730-617FCE47DECB}" srcOrd="0" destOrd="8" presId="urn:microsoft.com/office/officeart/2005/8/layout/hList1"/>
    <dgm:cxn modelId="{AA470104-E0EA-415F-8B52-ECC1485DADFB}" srcId="{97D47B90-E698-4A16-AA81-F0E8CD2E8104}" destId="{CF8754A2-1954-4F23-AECB-9A2501CD53D1}" srcOrd="0" destOrd="0" parTransId="{4919EB36-C523-439D-B60F-91EF308E3130}" sibTransId="{A6D82F45-BF56-4FFB-8910-BEABB16BADAE}"/>
    <dgm:cxn modelId="{23F6752B-3C6E-4861-BEFA-708DB98C8041}" type="presOf" srcId="{CF8754A2-1954-4F23-AECB-9A2501CD53D1}" destId="{233622A2-A042-4937-8730-617FCE47DECB}" srcOrd="0" destOrd="0" presId="urn:microsoft.com/office/officeart/2005/8/layout/hList1"/>
    <dgm:cxn modelId="{2658EE9D-062C-4755-A90B-9E5CF08E256C}" type="presOf" srcId="{F8C04CFF-B09D-4FC8-9E20-5142202F6007}" destId="{DF6C3638-95D6-4F41-943A-7B0B3ECA0909}" srcOrd="0" destOrd="0" presId="urn:microsoft.com/office/officeart/2005/8/layout/hList1"/>
    <dgm:cxn modelId="{4D453511-2E20-44D7-B949-BA119642D3F1}" type="presOf" srcId="{5881DDAB-E1CD-4E4B-A880-448578075712}" destId="{233622A2-A042-4937-8730-617FCE47DECB}" srcOrd="0" destOrd="7" presId="urn:microsoft.com/office/officeart/2005/8/layout/hList1"/>
    <dgm:cxn modelId="{F9BAFE3A-D81B-4F71-A201-5EF31F061BA1}" srcId="{97D47B90-E698-4A16-AA81-F0E8CD2E8104}" destId="{F5922B77-FD56-4732-92F2-8567D35ECBF9}" srcOrd="4" destOrd="0" parTransId="{E6B75089-1092-4D2A-AA11-72B5F0E816AA}" sibTransId="{5BF8E9F8-5E8A-4051-AA38-06B5A292A2ED}"/>
    <dgm:cxn modelId="{040D5C44-F2BE-4957-A583-979180C30097}" srcId="{F8C04CFF-B09D-4FC8-9E20-5142202F6007}" destId="{BF9235F0-DC44-4B45-B89F-010969526B53}" srcOrd="6" destOrd="0" parTransId="{CFC09589-54AC-45B2-B57C-1EF50A50EBB9}" sibTransId="{EEA21269-16E7-4FDA-93D7-A396640FDC87}"/>
    <dgm:cxn modelId="{A113DC29-9A55-4A34-8346-9C44FA54FE98}" type="presOf" srcId="{53B54244-5D09-49F7-84C4-25F5AF038DAC}" destId="{EE5C855D-1053-487C-B6D3-89B10D33A227}" srcOrd="0" destOrd="2" presId="urn:microsoft.com/office/officeart/2005/8/layout/hList1"/>
    <dgm:cxn modelId="{F7E0583C-E49B-4C9E-B884-161D4CFC1702}" type="presOf" srcId="{97D47B90-E698-4A16-AA81-F0E8CD2E8104}" destId="{5A37EB72-B1E5-4F20-8995-F73FA61758EC}" srcOrd="0" destOrd="0" presId="urn:microsoft.com/office/officeart/2005/8/layout/hList1"/>
    <dgm:cxn modelId="{A446583D-5C14-4735-938C-23F6E5970727}" srcId="{967BE2B1-6597-45DC-9171-F7995687541B}" destId="{F8C04CFF-B09D-4FC8-9E20-5142202F6007}" srcOrd="0" destOrd="0" parTransId="{546B554E-AE0F-4B4D-AFFF-E98E2CA45BC4}" sibTransId="{8973AF90-44E9-4B69-9FBF-2112F544A984}"/>
    <dgm:cxn modelId="{4D0CB732-09B7-4EFA-8F0C-3C0DB69A14D3}" srcId="{F8C04CFF-B09D-4FC8-9E20-5142202F6007}" destId="{E203997B-E5DD-4E0D-AA1B-DEE67E9CDE6F}" srcOrd="7" destOrd="0" parTransId="{95FE9AEB-6F26-4BB6-993C-B16131EA00FD}" sibTransId="{29D5247E-20EF-4A01-BC7B-9EE6B5AA0FBF}"/>
    <dgm:cxn modelId="{7A2400EB-E630-47AF-B73C-5E7AB0B337E4}" srcId="{F8C04CFF-B09D-4FC8-9E20-5142202F6007}" destId="{3C180236-14E9-404B-8CA4-066B14681F23}" srcOrd="8" destOrd="0" parTransId="{EBA62627-3C73-4103-85AF-46A619C09445}" sibTransId="{91BFBA95-9025-4502-AF83-E1968D363EF2}"/>
    <dgm:cxn modelId="{BC49DBEA-9536-415E-BDAA-4013C71F2C32}" type="presOf" srcId="{E203997B-E5DD-4E0D-AA1B-DEE67E9CDE6F}" destId="{EE5C855D-1053-487C-B6D3-89B10D33A227}" srcOrd="0" destOrd="7" presId="urn:microsoft.com/office/officeart/2005/8/layout/hList1"/>
    <dgm:cxn modelId="{220E2015-348E-496F-814F-E3CF11BB2E78}" srcId="{97D47B90-E698-4A16-AA81-F0E8CD2E8104}" destId="{5881DDAB-E1CD-4E4B-A880-448578075712}" srcOrd="7" destOrd="0" parTransId="{439C75FC-69AE-4144-94C8-6234CEE470D0}" sibTransId="{8B3D43FA-00CE-4B52-9CD4-CF46E8D4C5B0}"/>
    <dgm:cxn modelId="{A6042698-62C8-4034-9A94-B89F1B3665C1}" type="presOf" srcId="{42685141-BE9D-437C-A6C5-3B9D794F62FB}" destId="{233622A2-A042-4937-8730-617FCE47DECB}" srcOrd="0" destOrd="2" presId="urn:microsoft.com/office/officeart/2005/8/layout/hList1"/>
    <dgm:cxn modelId="{1D24108A-8F88-4613-A515-0882DA15D5FE}" srcId="{F8C04CFF-B09D-4FC8-9E20-5142202F6007}" destId="{A3D03EF0-B297-40E1-A06D-DBAC00BB80A1}" srcOrd="1" destOrd="0" parTransId="{13A22131-54AD-48A8-80DA-984B9EB94B14}" sibTransId="{2F94AC5E-8906-453F-9245-3295D1A88BBC}"/>
    <dgm:cxn modelId="{C4FB07F2-E992-4368-B35F-CE8740106BBD}" type="presOf" srcId="{D5C84DF0-32F0-4B7A-AD74-E65DE67B5409}" destId="{EE5C855D-1053-487C-B6D3-89B10D33A227}" srcOrd="0" destOrd="9" presId="urn:microsoft.com/office/officeart/2005/8/layout/hList1"/>
    <dgm:cxn modelId="{A96E9895-10B5-4E83-90B2-148729083294}" type="presParOf" srcId="{C48E4D65-E4E7-4F16-8DD7-B0431C82E7B8}" destId="{C25BA38E-4F53-40A6-8265-A3E67B65EAF3}" srcOrd="0" destOrd="0" presId="urn:microsoft.com/office/officeart/2005/8/layout/hList1"/>
    <dgm:cxn modelId="{D76D710A-38B6-4A77-B328-B12046C45B7E}" type="presParOf" srcId="{C25BA38E-4F53-40A6-8265-A3E67B65EAF3}" destId="{DF6C3638-95D6-4F41-943A-7B0B3ECA0909}" srcOrd="0" destOrd="0" presId="urn:microsoft.com/office/officeart/2005/8/layout/hList1"/>
    <dgm:cxn modelId="{0682D248-04DE-412C-891A-3D011651C9E9}" type="presParOf" srcId="{C25BA38E-4F53-40A6-8265-A3E67B65EAF3}" destId="{EE5C855D-1053-487C-B6D3-89B10D33A227}" srcOrd="1" destOrd="0" presId="urn:microsoft.com/office/officeart/2005/8/layout/hList1"/>
    <dgm:cxn modelId="{921A205C-56B0-4A9C-BD68-89EE7FBC48F1}" type="presParOf" srcId="{C48E4D65-E4E7-4F16-8DD7-B0431C82E7B8}" destId="{1CAFD839-7573-4234-94AD-0AD7B9F71A48}" srcOrd="1" destOrd="0" presId="urn:microsoft.com/office/officeart/2005/8/layout/hList1"/>
    <dgm:cxn modelId="{EC680497-FCD6-4C4D-9B2C-C5002511BFC0}" type="presParOf" srcId="{C48E4D65-E4E7-4F16-8DD7-B0431C82E7B8}" destId="{DFFFE1AA-0054-46D6-8623-F27AA5E297B1}" srcOrd="2" destOrd="0" presId="urn:microsoft.com/office/officeart/2005/8/layout/hList1"/>
    <dgm:cxn modelId="{518A1ABB-C053-49C3-B60C-18E73BC75604}" type="presParOf" srcId="{DFFFE1AA-0054-46D6-8623-F27AA5E297B1}" destId="{5A37EB72-B1E5-4F20-8995-F73FA61758EC}" srcOrd="0" destOrd="0" presId="urn:microsoft.com/office/officeart/2005/8/layout/hList1"/>
    <dgm:cxn modelId="{10007753-78C9-426B-93A2-B68EFC3C0567}" type="presParOf" srcId="{DFFFE1AA-0054-46D6-8623-F27AA5E297B1}" destId="{233622A2-A042-4937-8730-617FCE47DEC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A2E3AE-E8DC-49BB-8794-1C1FC222D56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l-GR"/>
        </a:p>
      </dgm:t>
    </dgm:pt>
    <dgm:pt modelId="{7DB28193-6F96-4A24-8D7A-84EC11C52B35}">
      <dgm:prSet phldrT="[Text]"/>
      <dgm:spPr/>
      <dgm:t>
        <a:bodyPr/>
        <a:lstStyle/>
        <a:p>
          <a:r>
            <a:rPr lang="el-GR" dirty="0" smtClean="0"/>
            <a:t>Αρνητικές επιπτώσεις των ενισχύσεων Δ&amp;Α</a:t>
          </a:r>
          <a:endParaRPr lang="el-GR" dirty="0"/>
        </a:p>
      </dgm:t>
    </dgm:pt>
    <dgm:pt modelId="{595B390C-6562-4CF3-BDB0-62F13652EF58}" type="parTrans" cxnId="{D963B67F-7BBC-4DA7-893A-2BC837530864}">
      <dgm:prSet/>
      <dgm:spPr/>
      <dgm:t>
        <a:bodyPr/>
        <a:lstStyle/>
        <a:p>
          <a:endParaRPr lang="el-GR"/>
        </a:p>
      </dgm:t>
    </dgm:pt>
    <dgm:pt modelId="{618D5837-29DF-4C52-B696-BE8581A688A2}" type="sibTrans" cxnId="{D963B67F-7BBC-4DA7-893A-2BC837530864}">
      <dgm:prSet/>
      <dgm:spPr/>
      <dgm:t>
        <a:bodyPr/>
        <a:lstStyle/>
        <a:p>
          <a:endParaRPr lang="el-GR"/>
        </a:p>
      </dgm:t>
    </dgm:pt>
    <dgm:pt modelId="{7B627231-12CB-4235-A616-D8EE37C39993}">
      <dgm:prSet phldrT="[Text]"/>
      <dgm:spPr/>
      <dgm:t>
        <a:bodyPr/>
        <a:lstStyle/>
        <a:p>
          <a:r>
            <a:rPr lang="el-GR" dirty="0" smtClean="0"/>
            <a:t>Εμποδίζουν την επέκταση  υγιών ανταγωνιστικών επιχειρήσεων</a:t>
          </a:r>
          <a:endParaRPr lang="el-GR" dirty="0"/>
        </a:p>
      </dgm:t>
    </dgm:pt>
    <dgm:pt modelId="{624A3D41-720A-475F-850A-AA734B05F62E}" type="parTrans" cxnId="{F2A68351-F0EF-45A5-A33F-A1E0E9A4BAA1}">
      <dgm:prSet/>
      <dgm:spPr/>
      <dgm:t>
        <a:bodyPr/>
        <a:lstStyle/>
        <a:p>
          <a:endParaRPr lang="el-GR"/>
        </a:p>
      </dgm:t>
    </dgm:pt>
    <dgm:pt modelId="{54F21C2E-1F1E-479B-8B2A-DBC72637A658}" type="sibTrans" cxnId="{F2A68351-F0EF-45A5-A33F-A1E0E9A4BAA1}">
      <dgm:prSet/>
      <dgm:spPr/>
      <dgm:t>
        <a:bodyPr/>
        <a:lstStyle/>
        <a:p>
          <a:endParaRPr lang="el-GR"/>
        </a:p>
      </dgm:t>
    </dgm:pt>
    <dgm:pt modelId="{03F3F792-1F81-4927-81DC-8C7891D98535}">
      <dgm:prSet phldrT="[Text]"/>
      <dgm:spPr/>
      <dgm:t>
        <a:bodyPr/>
        <a:lstStyle/>
        <a:p>
          <a:r>
            <a:rPr lang="el-GR" dirty="0" smtClean="0"/>
            <a:t>Πιθανές θετικές επιπτώσεις</a:t>
          </a:r>
          <a:endParaRPr lang="el-GR" dirty="0"/>
        </a:p>
      </dgm:t>
    </dgm:pt>
    <dgm:pt modelId="{2EB8DAA5-A988-48D7-9819-78CFB4B27759}" type="parTrans" cxnId="{6653B9BE-7DAA-4B1B-9779-158DB6367B50}">
      <dgm:prSet/>
      <dgm:spPr/>
      <dgm:t>
        <a:bodyPr/>
        <a:lstStyle/>
        <a:p>
          <a:endParaRPr lang="el-GR"/>
        </a:p>
      </dgm:t>
    </dgm:pt>
    <dgm:pt modelId="{56FF176F-BEC4-4460-B856-44E3EDAFA7E1}" type="sibTrans" cxnId="{6653B9BE-7DAA-4B1B-9779-158DB6367B50}">
      <dgm:prSet/>
      <dgm:spPr/>
      <dgm:t>
        <a:bodyPr/>
        <a:lstStyle/>
        <a:p>
          <a:endParaRPr lang="el-GR"/>
        </a:p>
      </dgm:t>
    </dgm:pt>
    <dgm:pt modelId="{DD54CA39-DA7C-479A-8385-133F356AA5E3}">
      <dgm:prSet phldrT="[Text]"/>
      <dgm:spPr/>
      <dgm:t>
        <a:bodyPr/>
        <a:lstStyle/>
        <a:p>
          <a:r>
            <a:rPr lang="el-GR" dirty="0" smtClean="0"/>
            <a:t>Καταπολεμούν κοινωνικά προβλήματα</a:t>
          </a:r>
          <a:r>
            <a:rPr lang="en-US" dirty="0" smtClean="0"/>
            <a:t> </a:t>
          </a:r>
          <a:r>
            <a:rPr lang="el-GR" dirty="0" smtClean="0"/>
            <a:t>  (π.χ.  ανεργία)</a:t>
          </a:r>
          <a:endParaRPr lang="el-GR" dirty="0"/>
        </a:p>
      </dgm:t>
    </dgm:pt>
    <dgm:pt modelId="{30A8C168-E8B2-49B7-A176-FEC1CBB2192F}" type="parTrans" cxnId="{94DA8E64-41E5-4D69-BD5C-452794779D0F}">
      <dgm:prSet/>
      <dgm:spPr/>
      <dgm:t>
        <a:bodyPr/>
        <a:lstStyle/>
        <a:p>
          <a:endParaRPr lang="el-GR"/>
        </a:p>
      </dgm:t>
    </dgm:pt>
    <dgm:pt modelId="{86DBD6C2-8CA7-4E62-BD2C-B4C4CCFC1EB8}" type="sibTrans" cxnId="{94DA8E64-41E5-4D69-BD5C-452794779D0F}">
      <dgm:prSet/>
      <dgm:spPr/>
      <dgm:t>
        <a:bodyPr/>
        <a:lstStyle/>
        <a:p>
          <a:endParaRPr lang="el-GR"/>
        </a:p>
      </dgm:t>
    </dgm:pt>
    <dgm:pt modelId="{E3122EA5-015B-428D-B941-ED6245E608C6}">
      <dgm:prSet phldrT="[Text]"/>
      <dgm:spPr/>
      <dgm:t>
        <a:bodyPr/>
        <a:lstStyle/>
        <a:p>
          <a:r>
            <a:rPr lang="el-GR" dirty="0" smtClean="0"/>
            <a:t>Διατηρούν συντελεστές παραγωγής σε μη αποδοτικές δραστηριότητες</a:t>
          </a:r>
          <a:endParaRPr lang="el-GR" dirty="0"/>
        </a:p>
      </dgm:t>
    </dgm:pt>
    <dgm:pt modelId="{1501D927-980D-4D84-B58E-13B898E2C935}" type="parTrans" cxnId="{6B410E76-9BB8-4539-851C-B89F2BE57C02}">
      <dgm:prSet/>
      <dgm:spPr/>
      <dgm:t>
        <a:bodyPr/>
        <a:lstStyle/>
        <a:p>
          <a:endParaRPr lang="el-GR"/>
        </a:p>
      </dgm:t>
    </dgm:pt>
    <dgm:pt modelId="{A079E25B-5A77-47E4-A4CA-A992DD4213B4}" type="sibTrans" cxnId="{6B410E76-9BB8-4539-851C-B89F2BE57C02}">
      <dgm:prSet/>
      <dgm:spPr/>
      <dgm:t>
        <a:bodyPr/>
        <a:lstStyle/>
        <a:p>
          <a:endParaRPr lang="el-GR"/>
        </a:p>
      </dgm:t>
    </dgm:pt>
    <dgm:pt modelId="{33DA87C4-781C-48DE-A7DF-EEA327B81B0F}">
      <dgm:prSet phldrT="[Text]"/>
      <dgm:spPr/>
      <dgm:t>
        <a:bodyPr/>
        <a:lstStyle/>
        <a:p>
          <a:r>
            <a:rPr lang="el-GR" dirty="0" smtClean="0"/>
            <a:t>Οδηγούν σε λανθασμένες επιχειρηματικές αποφάσεις των εν δυνάμει δικαιούχων (</a:t>
          </a:r>
          <a:r>
            <a:rPr lang="en-US" dirty="0" smtClean="0"/>
            <a:t>moral hazard)</a:t>
          </a:r>
          <a:endParaRPr lang="el-GR" dirty="0"/>
        </a:p>
      </dgm:t>
    </dgm:pt>
    <dgm:pt modelId="{40274ACA-13A1-4A88-8919-6D114ACB9601}" type="parTrans" cxnId="{94628C9B-A7AD-4B38-B715-857E4BF9337E}">
      <dgm:prSet/>
      <dgm:spPr/>
      <dgm:t>
        <a:bodyPr/>
        <a:lstStyle/>
        <a:p>
          <a:endParaRPr lang="el-GR"/>
        </a:p>
      </dgm:t>
    </dgm:pt>
    <dgm:pt modelId="{710BD8DF-F08D-4832-800A-862E55A7E1CC}" type="sibTrans" cxnId="{94628C9B-A7AD-4B38-B715-857E4BF9337E}">
      <dgm:prSet/>
      <dgm:spPr/>
      <dgm:t>
        <a:bodyPr/>
        <a:lstStyle/>
        <a:p>
          <a:endParaRPr lang="el-GR"/>
        </a:p>
      </dgm:t>
    </dgm:pt>
    <dgm:pt modelId="{2164468B-E05A-4CBA-9B54-387F96FE383B}">
      <dgm:prSet phldrT="[Text]"/>
      <dgm:spPr/>
      <dgm:t>
        <a:bodyPr/>
        <a:lstStyle/>
        <a:p>
          <a:r>
            <a:rPr lang="en-US" dirty="0" smtClean="0"/>
            <a:t>E</a:t>
          </a:r>
          <a:r>
            <a:rPr lang="el-GR" dirty="0" smtClean="0"/>
            <a:t>πιβραδύνουν την οικονομική ανάπτυξη και ολοκλήρωση της εσωτερικής αγοράς</a:t>
          </a:r>
          <a:endParaRPr lang="el-GR" dirty="0"/>
        </a:p>
      </dgm:t>
    </dgm:pt>
    <dgm:pt modelId="{F73DBC2F-1C4A-4906-8D53-CA3A95466029}" type="parTrans" cxnId="{4CC18041-1BF6-4A90-847F-E5DBAC54055A}">
      <dgm:prSet/>
      <dgm:spPr/>
      <dgm:t>
        <a:bodyPr/>
        <a:lstStyle/>
        <a:p>
          <a:endParaRPr lang="el-GR"/>
        </a:p>
      </dgm:t>
    </dgm:pt>
    <dgm:pt modelId="{79BC57D1-CF2A-486E-9E61-6E6473D06C82}" type="sibTrans" cxnId="{4CC18041-1BF6-4A90-847F-E5DBAC54055A}">
      <dgm:prSet/>
      <dgm:spPr/>
      <dgm:t>
        <a:bodyPr/>
        <a:lstStyle/>
        <a:p>
          <a:endParaRPr lang="el-GR"/>
        </a:p>
      </dgm:t>
    </dgm:pt>
    <dgm:pt modelId="{82D8C880-C05C-4D05-B1D4-58CAA3E8A88C}">
      <dgm:prSet phldrT="[Text]"/>
      <dgm:spPr/>
      <dgm:t>
        <a:bodyPr/>
        <a:lstStyle/>
        <a:p>
          <a:endParaRPr lang="el-GR" dirty="0"/>
        </a:p>
      </dgm:t>
    </dgm:pt>
    <dgm:pt modelId="{9AE0DBBD-3230-42CF-9BE2-CCC0E373885B}" type="sibTrans" cxnId="{AB8992F2-B4FF-4E70-8C9F-5BA08477E3CB}">
      <dgm:prSet/>
      <dgm:spPr/>
      <dgm:t>
        <a:bodyPr/>
        <a:lstStyle/>
        <a:p>
          <a:endParaRPr lang="el-GR"/>
        </a:p>
      </dgm:t>
    </dgm:pt>
    <dgm:pt modelId="{D843A4FB-4DC0-4464-B07E-90C2B7303D09}" type="parTrans" cxnId="{AB8992F2-B4FF-4E70-8C9F-5BA08477E3CB}">
      <dgm:prSet/>
      <dgm:spPr/>
      <dgm:t>
        <a:bodyPr/>
        <a:lstStyle/>
        <a:p>
          <a:endParaRPr lang="el-GR"/>
        </a:p>
      </dgm:t>
    </dgm:pt>
    <dgm:pt modelId="{B13D34BE-3EF5-427C-96AD-11B36096DD77}">
      <dgm:prSet phldrT="[Text]"/>
      <dgm:spPr/>
      <dgm:t>
        <a:bodyPr/>
        <a:lstStyle/>
        <a:p>
          <a:endParaRPr lang="el-GR" dirty="0"/>
        </a:p>
      </dgm:t>
    </dgm:pt>
    <dgm:pt modelId="{68AF1A5E-230D-4B5C-BC5F-F9FE97B03234}" type="sibTrans" cxnId="{2D82AA62-B832-4F6E-96E6-D2D2CEB59018}">
      <dgm:prSet/>
      <dgm:spPr/>
      <dgm:t>
        <a:bodyPr/>
        <a:lstStyle/>
        <a:p>
          <a:endParaRPr lang="el-GR"/>
        </a:p>
      </dgm:t>
    </dgm:pt>
    <dgm:pt modelId="{A51A4864-B0C5-422A-B365-29AC8ADBB1AB}" type="parTrans" cxnId="{2D82AA62-B832-4F6E-96E6-D2D2CEB59018}">
      <dgm:prSet/>
      <dgm:spPr/>
      <dgm:t>
        <a:bodyPr/>
        <a:lstStyle/>
        <a:p>
          <a:endParaRPr lang="el-GR"/>
        </a:p>
      </dgm:t>
    </dgm:pt>
    <dgm:pt modelId="{ECEF709E-AC17-4F36-ABE2-B35B26C1FF92}">
      <dgm:prSet phldrT="[Text]"/>
      <dgm:spPr/>
      <dgm:t>
        <a:bodyPr/>
        <a:lstStyle/>
        <a:p>
          <a:endParaRPr lang="el-GR" dirty="0"/>
        </a:p>
      </dgm:t>
    </dgm:pt>
    <dgm:pt modelId="{1E810325-50F7-4620-BAF9-1B86B19FCDC8}" type="sibTrans" cxnId="{0F73DF0E-55B0-4C55-BD6A-5BBF8E3B2DCC}">
      <dgm:prSet/>
      <dgm:spPr/>
      <dgm:t>
        <a:bodyPr/>
        <a:lstStyle/>
        <a:p>
          <a:endParaRPr lang="el-GR"/>
        </a:p>
      </dgm:t>
    </dgm:pt>
    <dgm:pt modelId="{597BA29C-0248-486A-A684-C8F24FEEA29B}" type="parTrans" cxnId="{0F73DF0E-55B0-4C55-BD6A-5BBF8E3B2DCC}">
      <dgm:prSet/>
      <dgm:spPr/>
      <dgm:t>
        <a:bodyPr/>
        <a:lstStyle/>
        <a:p>
          <a:endParaRPr lang="el-GR"/>
        </a:p>
      </dgm:t>
    </dgm:pt>
    <dgm:pt modelId="{CF2E4265-675C-4198-8400-85BF65ACD791}">
      <dgm:prSet phldrT="[Text]"/>
      <dgm:spPr/>
      <dgm:t>
        <a:bodyPr/>
        <a:lstStyle/>
        <a:p>
          <a:r>
            <a:rPr lang="el-GR" dirty="0" smtClean="0"/>
            <a:t>Αντιμετωπίζουν ανεπάρκειες της αγοράς ( π.χ.  η κατάρρευση του τραπεζικού συστήματος θα οδηγούσε μία</a:t>
          </a:r>
          <a:r>
            <a:rPr lang="en-US" dirty="0" smtClean="0"/>
            <a:t>,</a:t>
          </a:r>
          <a:r>
            <a:rPr lang="el-GR" dirty="0" smtClean="0"/>
            <a:t> κατά τα άλλα</a:t>
          </a:r>
          <a:r>
            <a:rPr lang="en-US" dirty="0" smtClean="0"/>
            <a:t>,</a:t>
          </a:r>
          <a:r>
            <a:rPr lang="el-GR" dirty="0" smtClean="0"/>
            <a:t> υγιή επιχείρηση στη χρεοκοπία) </a:t>
          </a:r>
          <a:endParaRPr lang="el-GR" dirty="0"/>
        </a:p>
      </dgm:t>
    </dgm:pt>
    <dgm:pt modelId="{F07B887D-7110-47BC-A536-BC9CC47383EA}" type="parTrans" cxnId="{879206ED-3ACA-4D0B-A30C-E1F63B129EB0}">
      <dgm:prSet/>
      <dgm:spPr/>
      <dgm:t>
        <a:bodyPr/>
        <a:lstStyle/>
        <a:p>
          <a:endParaRPr lang="el-GR"/>
        </a:p>
      </dgm:t>
    </dgm:pt>
    <dgm:pt modelId="{B236EB44-5C23-4807-AFF2-874187378DF1}" type="sibTrans" cxnId="{879206ED-3ACA-4D0B-A30C-E1F63B129EB0}">
      <dgm:prSet/>
      <dgm:spPr/>
      <dgm:t>
        <a:bodyPr/>
        <a:lstStyle/>
        <a:p>
          <a:endParaRPr lang="el-GR"/>
        </a:p>
      </dgm:t>
    </dgm:pt>
    <dgm:pt modelId="{F8122479-1100-4633-9ABF-519B3B95162C}">
      <dgm:prSet phldrT="[Text]"/>
      <dgm:spPr/>
      <dgm:t>
        <a:bodyPr/>
        <a:lstStyle/>
        <a:p>
          <a:endParaRPr lang="el-GR" dirty="0"/>
        </a:p>
      </dgm:t>
    </dgm:pt>
    <dgm:pt modelId="{2BC06EE0-1D51-43F2-8E7C-1E4B232C94F8}" type="parTrans" cxnId="{E7A14953-30DD-41C1-BB7F-A079ACC761F1}">
      <dgm:prSet/>
      <dgm:spPr/>
      <dgm:t>
        <a:bodyPr/>
        <a:lstStyle/>
        <a:p>
          <a:endParaRPr lang="el-GR"/>
        </a:p>
      </dgm:t>
    </dgm:pt>
    <dgm:pt modelId="{64D6A528-9E65-4A49-BB1E-A6F1F5A28C4F}" type="sibTrans" cxnId="{E7A14953-30DD-41C1-BB7F-A079ACC761F1}">
      <dgm:prSet/>
      <dgm:spPr/>
      <dgm:t>
        <a:bodyPr/>
        <a:lstStyle/>
        <a:p>
          <a:endParaRPr lang="el-GR"/>
        </a:p>
      </dgm:t>
    </dgm:pt>
    <dgm:pt modelId="{A408E4A9-87B7-4908-B0A7-63EF23E97EE7}">
      <dgm:prSet phldrT="[Text]"/>
      <dgm:spPr/>
      <dgm:t>
        <a:bodyPr/>
        <a:lstStyle/>
        <a:p>
          <a:r>
            <a:rPr lang="el-GR" dirty="0" smtClean="0"/>
            <a:t>Αποτρέπουν έμμεσες συνέπειες μιας χρεωκοπίας σε υγιείς επιχειρήσεις</a:t>
          </a:r>
          <a:endParaRPr lang="el-GR" dirty="0"/>
        </a:p>
      </dgm:t>
    </dgm:pt>
    <dgm:pt modelId="{04F48A5D-5C56-4DA8-A32A-F22DBB52D579}" type="parTrans" cxnId="{FE7C7A75-5598-4456-A25A-F89780957AC9}">
      <dgm:prSet/>
      <dgm:spPr/>
      <dgm:t>
        <a:bodyPr/>
        <a:lstStyle/>
        <a:p>
          <a:endParaRPr lang="el-GR"/>
        </a:p>
      </dgm:t>
    </dgm:pt>
    <dgm:pt modelId="{84672B1A-1FA6-4A13-A75D-2778B7307D31}" type="sibTrans" cxnId="{FE7C7A75-5598-4456-A25A-F89780957AC9}">
      <dgm:prSet/>
      <dgm:spPr/>
      <dgm:t>
        <a:bodyPr/>
        <a:lstStyle/>
        <a:p>
          <a:endParaRPr lang="el-GR"/>
        </a:p>
      </dgm:t>
    </dgm:pt>
    <dgm:pt modelId="{FC5ED6D6-0F1D-41E7-B69C-28306BEFF5FF}">
      <dgm:prSet phldrT="[Text]"/>
      <dgm:spPr/>
      <dgm:t>
        <a:bodyPr/>
        <a:lstStyle/>
        <a:p>
          <a:r>
            <a:rPr lang="el-GR" dirty="0" smtClean="0"/>
            <a:t>Στηρίζουν την οικονομική δραστηριότητα σε ενισχυόμενες περιφέρειες</a:t>
          </a:r>
          <a:endParaRPr lang="el-GR" dirty="0"/>
        </a:p>
      </dgm:t>
    </dgm:pt>
    <dgm:pt modelId="{C6B0A4F9-A927-4268-B150-1C49B71599DE}" type="parTrans" cxnId="{317E7A56-5176-4F56-9298-C28285FAA611}">
      <dgm:prSet/>
      <dgm:spPr/>
      <dgm:t>
        <a:bodyPr/>
        <a:lstStyle/>
        <a:p>
          <a:endParaRPr lang="el-GR"/>
        </a:p>
      </dgm:t>
    </dgm:pt>
    <dgm:pt modelId="{53A4F1F4-30A8-4A0B-A283-99BD29B4301A}" type="sibTrans" cxnId="{317E7A56-5176-4F56-9298-C28285FAA611}">
      <dgm:prSet/>
      <dgm:spPr/>
      <dgm:t>
        <a:bodyPr/>
        <a:lstStyle/>
        <a:p>
          <a:endParaRPr lang="el-GR"/>
        </a:p>
      </dgm:t>
    </dgm:pt>
    <dgm:pt modelId="{2EDCAB79-75E5-48E6-9E92-C3016AEC0AA0}">
      <dgm:prSet/>
      <dgm:spPr/>
      <dgm:t>
        <a:bodyPr/>
        <a:lstStyle/>
        <a:p>
          <a:endParaRPr lang="el-GR" dirty="0"/>
        </a:p>
      </dgm:t>
    </dgm:pt>
    <dgm:pt modelId="{B27D9229-1664-4C1F-94CC-1BEBE085D8AD}" type="parTrans" cxnId="{198D9145-D576-47FE-9AE4-B9458F150BA1}">
      <dgm:prSet/>
      <dgm:spPr/>
      <dgm:t>
        <a:bodyPr/>
        <a:lstStyle/>
        <a:p>
          <a:endParaRPr lang="el-GR"/>
        </a:p>
      </dgm:t>
    </dgm:pt>
    <dgm:pt modelId="{64F61461-E3C1-4BD8-AFB3-5232086DB044}" type="sibTrans" cxnId="{198D9145-D576-47FE-9AE4-B9458F150BA1}">
      <dgm:prSet/>
      <dgm:spPr/>
      <dgm:t>
        <a:bodyPr/>
        <a:lstStyle/>
        <a:p>
          <a:endParaRPr lang="el-GR"/>
        </a:p>
      </dgm:t>
    </dgm:pt>
    <dgm:pt modelId="{1DA82D33-8E8E-479E-8EA6-FD09D27221CF}">
      <dgm:prSet phldrT="[Text]"/>
      <dgm:spPr/>
      <dgm:t>
        <a:bodyPr/>
        <a:lstStyle/>
        <a:p>
          <a:r>
            <a:rPr lang="el-GR" dirty="0" smtClean="0"/>
            <a:t>Εξασφαλίζουν τη συνεχή παροχή δημοσίων υπηρεσιών (όταν εφαρμόζεται)</a:t>
          </a:r>
          <a:endParaRPr lang="el-GR" dirty="0"/>
        </a:p>
      </dgm:t>
    </dgm:pt>
    <dgm:pt modelId="{311EB717-1B30-4B21-A56E-740641A0DF7B}" type="parTrans" cxnId="{2230FD07-E6F8-4D0F-B183-CAB464A2D41E}">
      <dgm:prSet/>
      <dgm:spPr/>
      <dgm:t>
        <a:bodyPr/>
        <a:lstStyle/>
        <a:p>
          <a:endParaRPr lang="el-GR"/>
        </a:p>
      </dgm:t>
    </dgm:pt>
    <dgm:pt modelId="{0F1E0E54-6190-4FCA-8E7B-0BFD1DE5CCA6}" type="sibTrans" cxnId="{2230FD07-E6F8-4D0F-B183-CAB464A2D41E}">
      <dgm:prSet/>
      <dgm:spPr/>
      <dgm:t>
        <a:bodyPr/>
        <a:lstStyle/>
        <a:p>
          <a:endParaRPr lang="el-GR"/>
        </a:p>
      </dgm:t>
    </dgm:pt>
    <dgm:pt modelId="{F1914F0C-DA64-4314-97A0-2B4BB8E5AC16}">
      <dgm:prSet phldrT="[Text]"/>
      <dgm:spPr/>
      <dgm:t>
        <a:bodyPr/>
        <a:lstStyle/>
        <a:p>
          <a:endParaRPr lang="el-GR" dirty="0"/>
        </a:p>
      </dgm:t>
    </dgm:pt>
    <dgm:pt modelId="{926566F6-F1AC-4EF5-BECB-EE07A0686F54}" type="parTrans" cxnId="{5D3925DC-A93F-43B7-A64D-9497B45E1168}">
      <dgm:prSet/>
      <dgm:spPr/>
      <dgm:t>
        <a:bodyPr/>
        <a:lstStyle/>
        <a:p>
          <a:endParaRPr lang="el-GR"/>
        </a:p>
      </dgm:t>
    </dgm:pt>
    <dgm:pt modelId="{D515D108-C4C2-4E34-B5B5-177841651313}" type="sibTrans" cxnId="{5D3925DC-A93F-43B7-A64D-9497B45E1168}">
      <dgm:prSet/>
      <dgm:spPr/>
      <dgm:t>
        <a:bodyPr/>
        <a:lstStyle/>
        <a:p>
          <a:endParaRPr lang="el-GR"/>
        </a:p>
      </dgm:t>
    </dgm:pt>
    <dgm:pt modelId="{E65C48BD-F319-4478-BAE4-317059C109B7}" type="pres">
      <dgm:prSet presAssocID="{54A2E3AE-E8DC-49BB-8794-1C1FC222D562}" presName="linear" presStyleCnt="0">
        <dgm:presLayoutVars>
          <dgm:animLvl val="lvl"/>
          <dgm:resizeHandles val="exact"/>
        </dgm:presLayoutVars>
      </dgm:prSet>
      <dgm:spPr/>
      <dgm:t>
        <a:bodyPr/>
        <a:lstStyle/>
        <a:p>
          <a:endParaRPr lang="el-GR"/>
        </a:p>
      </dgm:t>
    </dgm:pt>
    <dgm:pt modelId="{7685E4B9-086D-4DAF-B4AF-7E39DCD11342}" type="pres">
      <dgm:prSet presAssocID="{7DB28193-6F96-4A24-8D7A-84EC11C52B35}" presName="parentText" presStyleLbl="node1" presStyleIdx="0" presStyleCnt="2" custLinFactNeighborY="-3479">
        <dgm:presLayoutVars>
          <dgm:chMax val="0"/>
          <dgm:bulletEnabled val="1"/>
        </dgm:presLayoutVars>
      </dgm:prSet>
      <dgm:spPr/>
      <dgm:t>
        <a:bodyPr/>
        <a:lstStyle/>
        <a:p>
          <a:endParaRPr lang="el-GR"/>
        </a:p>
      </dgm:t>
    </dgm:pt>
    <dgm:pt modelId="{4B988E3C-A215-4A3A-8117-A9547F2BF339}" type="pres">
      <dgm:prSet presAssocID="{7DB28193-6F96-4A24-8D7A-84EC11C52B35}" presName="childText" presStyleLbl="revTx" presStyleIdx="0" presStyleCnt="2" custAng="0">
        <dgm:presLayoutVars>
          <dgm:bulletEnabled val="1"/>
        </dgm:presLayoutVars>
      </dgm:prSet>
      <dgm:spPr/>
      <dgm:t>
        <a:bodyPr/>
        <a:lstStyle/>
        <a:p>
          <a:endParaRPr lang="el-GR"/>
        </a:p>
      </dgm:t>
    </dgm:pt>
    <dgm:pt modelId="{08D7DAFE-6D80-4619-9773-EE67F0A99015}" type="pres">
      <dgm:prSet presAssocID="{03F3F792-1F81-4927-81DC-8C7891D98535}" presName="parentText" presStyleLbl="node1" presStyleIdx="1" presStyleCnt="2" custLinFactNeighborX="-279" custLinFactNeighborY="-8985">
        <dgm:presLayoutVars>
          <dgm:chMax val="0"/>
          <dgm:bulletEnabled val="1"/>
        </dgm:presLayoutVars>
      </dgm:prSet>
      <dgm:spPr/>
      <dgm:t>
        <a:bodyPr/>
        <a:lstStyle/>
        <a:p>
          <a:endParaRPr lang="el-GR"/>
        </a:p>
      </dgm:t>
    </dgm:pt>
    <dgm:pt modelId="{AF15BFBC-F236-44F2-9D79-A2EEC13EBB25}" type="pres">
      <dgm:prSet presAssocID="{03F3F792-1F81-4927-81DC-8C7891D98535}" presName="childText" presStyleLbl="revTx" presStyleIdx="1" presStyleCnt="2">
        <dgm:presLayoutVars>
          <dgm:bulletEnabled val="1"/>
        </dgm:presLayoutVars>
      </dgm:prSet>
      <dgm:spPr/>
      <dgm:t>
        <a:bodyPr/>
        <a:lstStyle/>
        <a:p>
          <a:endParaRPr lang="el-GR"/>
        </a:p>
      </dgm:t>
    </dgm:pt>
  </dgm:ptLst>
  <dgm:cxnLst>
    <dgm:cxn modelId="{FBBDB00D-E1AF-4069-82B5-E22698AF1F26}" type="presOf" srcId="{ECEF709E-AC17-4F36-ABE2-B35B26C1FF92}" destId="{4B988E3C-A215-4A3A-8117-A9547F2BF339}" srcOrd="0" destOrd="7" presId="urn:microsoft.com/office/officeart/2005/8/layout/vList2"/>
    <dgm:cxn modelId="{8995AD1F-27ED-4A1D-889D-F9AD1254513E}" type="presOf" srcId="{7DB28193-6F96-4A24-8D7A-84EC11C52B35}" destId="{7685E4B9-086D-4DAF-B4AF-7E39DCD11342}" srcOrd="0" destOrd="0" presId="urn:microsoft.com/office/officeart/2005/8/layout/vList2"/>
    <dgm:cxn modelId="{7E8DF522-6DF7-44E3-BE9C-E7098B69639F}" type="presOf" srcId="{CF2E4265-675C-4198-8400-85BF65ACD791}" destId="{AF15BFBC-F236-44F2-9D79-A2EEC13EBB25}" srcOrd="0" destOrd="1" presId="urn:microsoft.com/office/officeart/2005/8/layout/vList2"/>
    <dgm:cxn modelId="{2D82AA62-B832-4F6E-96E6-D2D2CEB59018}" srcId="{7DB28193-6F96-4A24-8D7A-84EC11C52B35}" destId="{B13D34BE-3EF5-427C-96AD-11B36096DD77}" srcOrd="6" destOrd="0" parTransId="{A51A4864-B0C5-422A-B365-29AC8ADBB1AB}" sibTransId="{68AF1A5E-230D-4B5C-BC5F-F9FE97B03234}"/>
    <dgm:cxn modelId="{0EDFAFB0-5D6B-4CD6-9B05-EDE7C0C9591C}" type="presOf" srcId="{1DA82D33-8E8E-479E-8EA6-FD09D27221CF}" destId="{AF15BFBC-F236-44F2-9D79-A2EEC13EBB25}" srcOrd="0" destOrd="4" presId="urn:microsoft.com/office/officeart/2005/8/layout/vList2"/>
    <dgm:cxn modelId="{30EB26D4-1C08-47F2-8F9B-A0D58056E896}" type="presOf" srcId="{54A2E3AE-E8DC-49BB-8794-1C1FC222D562}" destId="{E65C48BD-F319-4478-BAE4-317059C109B7}" srcOrd="0" destOrd="0" presId="urn:microsoft.com/office/officeart/2005/8/layout/vList2"/>
    <dgm:cxn modelId="{7B55AE8A-B21B-409E-ACC9-E138C44F7380}" type="presOf" srcId="{2164468B-E05A-4CBA-9B54-387F96FE383B}" destId="{4B988E3C-A215-4A3A-8117-A9547F2BF339}" srcOrd="0" destOrd="4" presId="urn:microsoft.com/office/officeart/2005/8/layout/vList2"/>
    <dgm:cxn modelId="{AB126730-9600-4FEB-A130-4113715B8FF5}" type="presOf" srcId="{2EDCAB79-75E5-48E6-9E92-C3016AEC0AA0}" destId="{AF15BFBC-F236-44F2-9D79-A2EEC13EBB25}" srcOrd="0" destOrd="5" presId="urn:microsoft.com/office/officeart/2005/8/layout/vList2"/>
    <dgm:cxn modelId="{9B0F9395-41B7-4D88-ABF4-F8B04F94E082}" type="presOf" srcId="{33DA87C4-781C-48DE-A7DF-EEA327B81B0F}" destId="{4B988E3C-A215-4A3A-8117-A9547F2BF339}" srcOrd="0" destOrd="3" presId="urn:microsoft.com/office/officeart/2005/8/layout/vList2"/>
    <dgm:cxn modelId="{F2A68351-F0EF-45A5-A33F-A1E0E9A4BAA1}" srcId="{7DB28193-6F96-4A24-8D7A-84EC11C52B35}" destId="{7B627231-12CB-4235-A616-D8EE37C39993}" srcOrd="1" destOrd="0" parTransId="{624A3D41-720A-475F-850A-AA734B05F62E}" sibTransId="{54F21C2E-1F1E-479B-8B2A-DBC72637A658}"/>
    <dgm:cxn modelId="{6B410E76-9BB8-4539-851C-B89F2BE57C02}" srcId="{7DB28193-6F96-4A24-8D7A-84EC11C52B35}" destId="{E3122EA5-015B-428D-B941-ED6245E608C6}" srcOrd="2" destOrd="0" parTransId="{1501D927-980D-4D84-B58E-13B898E2C935}" sibTransId="{A079E25B-5A77-47E4-A4CA-A992DD4213B4}"/>
    <dgm:cxn modelId="{4583A315-6BB2-4A66-8DA8-933EE56493F5}" type="presOf" srcId="{A408E4A9-87B7-4908-B0A7-63EF23E97EE7}" destId="{AF15BFBC-F236-44F2-9D79-A2EEC13EBB25}" srcOrd="0" destOrd="2" presId="urn:microsoft.com/office/officeart/2005/8/layout/vList2"/>
    <dgm:cxn modelId="{D963B67F-7BBC-4DA7-893A-2BC837530864}" srcId="{54A2E3AE-E8DC-49BB-8794-1C1FC222D562}" destId="{7DB28193-6F96-4A24-8D7A-84EC11C52B35}" srcOrd="0" destOrd="0" parTransId="{595B390C-6562-4CF3-BDB0-62F13652EF58}" sibTransId="{618D5837-29DF-4C52-B696-BE8581A688A2}"/>
    <dgm:cxn modelId="{CE766006-6926-433D-A680-8E75F5E79732}" type="presOf" srcId="{DD54CA39-DA7C-479A-8385-133F356AA5E3}" destId="{AF15BFBC-F236-44F2-9D79-A2EEC13EBB25}" srcOrd="0" destOrd="0" presId="urn:microsoft.com/office/officeart/2005/8/layout/vList2"/>
    <dgm:cxn modelId="{198D9145-D576-47FE-9AE4-B9458F150BA1}" srcId="{03F3F792-1F81-4927-81DC-8C7891D98535}" destId="{2EDCAB79-75E5-48E6-9E92-C3016AEC0AA0}" srcOrd="5" destOrd="0" parTransId="{B27D9229-1664-4C1F-94CC-1BEBE085D8AD}" sibTransId="{64F61461-E3C1-4BD8-AFB3-5232086DB044}"/>
    <dgm:cxn modelId="{FE7C7A75-5598-4456-A25A-F89780957AC9}" srcId="{03F3F792-1F81-4927-81DC-8C7891D98535}" destId="{A408E4A9-87B7-4908-B0A7-63EF23E97EE7}" srcOrd="2" destOrd="0" parTransId="{04F48A5D-5C56-4DA8-A32A-F22DBB52D579}" sibTransId="{84672B1A-1FA6-4A13-A75D-2778B7307D31}"/>
    <dgm:cxn modelId="{4CC18041-1BF6-4A90-847F-E5DBAC54055A}" srcId="{7DB28193-6F96-4A24-8D7A-84EC11C52B35}" destId="{2164468B-E05A-4CBA-9B54-387F96FE383B}" srcOrd="4" destOrd="0" parTransId="{F73DBC2F-1C4A-4906-8D53-CA3A95466029}" sibTransId="{79BC57D1-CF2A-486E-9E61-6E6473D06C82}"/>
    <dgm:cxn modelId="{986A0CE6-3522-4196-A4F2-7AB1EB9E8268}" type="presOf" srcId="{F8122479-1100-4633-9ABF-519B3B95162C}" destId="{AF15BFBC-F236-44F2-9D79-A2EEC13EBB25}" srcOrd="0" destOrd="6" presId="urn:microsoft.com/office/officeart/2005/8/layout/vList2"/>
    <dgm:cxn modelId="{5D3925DC-A93F-43B7-A64D-9497B45E1168}" srcId="{7DB28193-6F96-4A24-8D7A-84EC11C52B35}" destId="{F1914F0C-DA64-4314-97A0-2B4BB8E5AC16}" srcOrd="0" destOrd="0" parTransId="{926566F6-F1AC-4EF5-BECB-EE07A0686F54}" sibTransId="{D515D108-C4C2-4E34-B5B5-177841651313}"/>
    <dgm:cxn modelId="{1C0CB4A6-646D-4A0C-8191-4D47C4CB044A}" type="presOf" srcId="{E3122EA5-015B-428D-B941-ED6245E608C6}" destId="{4B988E3C-A215-4A3A-8117-A9547F2BF339}" srcOrd="0" destOrd="2" presId="urn:microsoft.com/office/officeart/2005/8/layout/vList2"/>
    <dgm:cxn modelId="{94DA8E64-41E5-4D69-BD5C-452794779D0F}" srcId="{03F3F792-1F81-4927-81DC-8C7891D98535}" destId="{DD54CA39-DA7C-479A-8385-133F356AA5E3}" srcOrd="0" destOrd="0" parTransId="{30A8C168-E8B2-49B7-A176-FEC1CBB2192F}" sibTransId="{86DBD6C2-8CA7-4E62-BD2C-B4C4CCFC1EB8}"/>
    <dgm:cxn modelId="{EFDC1DA6-4DD7-4C60-B26F-CD2A5F26CDDA}" type="presOf" srcId="{82D8C880-C05C-4D05-B1D4-58CAA3E8A88C}" destId="{4B988E3C-A215-4A3A-8117-A9547F2BF339}" srcOrd="0" destOrd="5" presId="urn:microsoft.com/office/officeart/2005/8/layout/vList2"/>
    <dgm:cxn modelId="{E7A14953-30DD-41C1-BB7F-A079ACC761F1}" srcId="{03F3F792-1F81-4927-81DC-8C7891D98535}" destId="{F8122479-1100-4633-9ABF-519B3B95162C}" srcOrd="6" destOrd="0" parTransId="{2BC06EE0-1D51-43F2-8E7C-1E4B232C94F8}" sibTransId="{64D6A528-9E65-4A49-BB1E-A6F1F5A28C4F}"/>
    <dgm:cxn modelId="{2230FD07-E6F8-4D0F-B183-CAB464A2D41E}" srcId="{03F3F792-1F81-4927-81DC-8C7891D98535}" destId="{1DA82D33-8E8E-479E-8EA6-FD09D27221CF}" srcOrd="4" destOrd="0" parTransId="{311EB717-1B30-4B21-A56E-740641A0DF7B}" sibTransId="{0F1E0E54-6190-4FCA-8E7B-0BFD1DE5CCA6}"/>
    <dgm:cxn modelId="{6653B9BE-7DAA-4B1B-9779-158DB6367B50}" srcId="{54A2E3AE-E8DC-49BB-8794-1C1FC222D562}" destId="{03F3F792-1F81-4927-81DC-8C7891D98535}" srcOrd="1" destOrd="0" parTransId="{2EB8DAA5-A988-48D7-9819-78CFB4B27759}" sibTransId="{56FF176F-BEC4-4460-B856-44E3EDAFA7E1}"/>
    <dgm:cxn modelId="{886B0055-22B3-4DDB-8714-D4A38D033DCB}" type="presOf" srcId="{B13D34BE-3EF5-427C-96AD-11B36096DD77}" destId="{4B988E3C-A215-4A3A-8117-A9547F2BF339}" srcOrd="0" destOrd="6" presId="urn:microsoft.com/office/officeart/2005/8/layout/vList2"/>
    <dgm:cxn modelId="{94628C9B-A7AD-4B38-B715-857E4BF9337E}" srcId="{7DB28193-6F96-4A24-8D7A-84EC11C52B35}" destId="{33DA87C4-781C-48DE-A7DF-EEA327B81B0F}" srcOrd="3" destOrd="0" parTransId="{40274ACA-13A1-4A88-8919-6D114ACB9601}" sibTransId="{710BD8DF-F08D-4832-800A-862E55A7E1CC}"/>
    <dgm:cxn modelId="{879206ED-3ACA-4D0B-A30C-E1F63B129EB0}" srcId="{03F3F792-1F81-4927-81DC-8C7891D98535}" destId="{CF2E4265-675C-4198-8400-85BF65ACD791}" srcOrd="1" destOrd="0" parTransId="{F07B887D-7110-47BC-A536-BC9CC47383EA}" sibTransId="{B236EB44-5C23-4807-AFF2-874187378DF1}"/>
    <dgm:cxn modelId="{AB8992F2-B4FF-4E70-8C9F-5BA08477E3CB}" srcId="{7DB28193-6F96-4A24-8D7A-84EC11C52B35}" destId="{82D8C880-C05C-4D05-B1D4-58CAA3E8A88C}" srcOrd="5" destOrd="0" parTransId="{D843A4FB-4DC0-4464-B07E-90C2B7303D09}" sibTransId="{9AE0DBBD-3230-42CF-9BE2-CCC0E373885B}"/>
    <dgm:cxn modelId="{D209356A-6C3C-4311-803D-CB620FB7B189}" type="presOf" srcId="{F1914F0C-DA64-4314-97A0-2B4BB8E5AC16}" destId="{4B988E3C-A215-4A3A-8117-A9547F2BF339}" srcOrd="0" destOrd="0" presId="urn:microsoft.com/office/officeart/2005/8/layout/vList2"/>
    <dgm:cxn modelId="{39C906D8-63B6-4D8E-AFFA-5B24A1FE405E}" type="presOf" srcId="{FC5ED6D6-0F1D-41E7-B69C-28306BEFF5FF}" destId="{AF15BFBC-F236-44F2-9D79-A2EEC13EBB25}" srcOrd="0" destOrd="3" presId="urn:microsoft.com/office/officeart/2005/8/layout/vList2"/>
    <dgm:cxn modelId="{0F73DF0E-55B0-4C55-BD6A-5BBF8E3B2DCC}" srcId="{7DB28193-6F96-4A24-8D7A-84EC11C52B35}" destId="{ECEF709E-AC17-4F36-ABE2-B35B26C1FF92}" srcOrd="7" destOrd="0" parTransId="{597BA29C-0248-486A-A684-C8F24FEEA29B}" sibTransId="{1E810325-50F7-4620-BAF9-1B86B19FCDC8}"/>
    <dgm:cxn modelId="{ED698337-5AFD-4AC0-88D8-311FAAF0DB92}" type="presOf" srcId="{03F3F792-1F81-4927-81DC-8C7891D98535}" destId="{08D7DAFE-6D80-4619-9773-EE67F0A99015}" srcOrd="0" destOrd="0" presId="urn:microsoft.com/office/officeart/2005/8/layout/vList2"/>
    <dgm:cxn modelId="{B3BF20D4-2C35-4A21-B0BB-E4514B6A404D}" type="presOf" srcId="{7B627231-12CB-4235-A616-D8EE37C39993}" destId="{4B988E3C-A215-4A3A-8117-A9547F2BF339}" srcOrd="0" destOrd="1" presId="urn:microsoft.com/office/officeart/2005/8/layout/vList2"/>
    <dgm:cxn modelId="{317E7A56-5176-4F56-9298-C28285FAA611}" srcId="{03F3F792-1F81-4927-81DC-8C7891D98535}" destId="{FC5ED6D6-0F1D-41E7-B69C-28306BEFF5FF}" srcOrd="3" destOrd="0" parTransId="{C6B0A4F9-A927-4268-B150-1C49B71599DE}" sibTransId="{53A4F1F4-30A8-4A0B-A283-99BD29B4301A}"/>
    <dgm:cxn modelId="{8A21124D-BE49-4F44-AAC3-35CA57DDF609}" type="presParOf" srcId="{E65C48BD-F319-4478-BAE4-317059C109B7}" destId="{7685E4B9-086D-4DAF-B4AF-7E39DCD11342}" srcOrd="0" destOrd="0" presId="urn:microsoft.com/office/officeart/2005/8/layout/vList2"/>
    <dgm:cxn modelId="{FE65786E-37F4-4BA5-910E-6722FC39FFBD}" type="presParOf" srcId="{E65C48BD-F319-4478-BAE4-317059C109B7}" destId="{4B988E3C-A215-4A3A-8117-A9547F2BF339}" srcOrd="1" destOrd="0" presId="urn:microsoft.com/office/officeart/2005/8/layout/vList2"/>
    <dgm:cxn modelId="{81A5D1F2-D6AF-447E-B2A0-83B98CE88D44}" type="presParOf" srcId="{E65C48BD-F319-4478-BAE4-317059C109B7}" destId="{08D7DAFE-6D80-4619-9773-EE67F0A99015}" srcOrd="2" destOrd="0" presId="urn:microsoft.com/office/officeart/2005/8/layout/vList2"/>
    <dgm:cxn modelId="{41497068-1AB1-41B8-A01C-405500D273D3}" type="presParOf" srcId="{E65C48BD-F319-4478-BAE4-317059C109B7}" destId="{AF15BFBC-F236-44F2-9D79-A2EEC13EBB2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9664181-AF90-4EC7-AA00-46C542E1B9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C3B6D140-B39A-4627-B0B9-5C093974D35B}">
      <dgm:prSet phldrT="[Text]" custT="1"/>
      <dgm:spPr/>
      <dgm:t>
        <a:bodyPr/>
        <a:lstStyle/>
        <a:p>
          <a:r>
            <a:rPr lang="el-GR" sz="3600" dirty="0" smtClean="0"/>
            <a:t>Αξιολόγηση σχεδίου αναδιάρθρωσης</a:t>
          </a:r>
          <a:endParaRPr lang="el-GR" sz="3600" dirty="0"/>
        </a:p>
      </dgm:t>
    </dgm:pt>
    <dgm:pt modelId="{5964DBE5-2971-4817-9506-A7C11A926824}" type="parTrans" cxnId="{DED7CD4A-7C03-4518-8B5E-A912CD2B6CE0}">
      <dgm:prSet/>
      <dgm:spPr/>
      <dgm:t>
        <a:bodyPr/>
        <a:lstStyle/>
        <a:p>
          <a:endParaRPr lang="el-GR"/>
        </a:p>
      </dgm:t>
    </dgm:pt>
    <dgm:pt modelId="{526979C4-6F8B-436B-A884-1C5617162A19}" type="sibTrans" cxnId="{DED7CD4A-7C03-4518-8B5E-A912CD2B6CE0}">
      <dgm:prSet/>
      <dgm:spPr/>
      <dgm:t>
        <a:bodyPr/>
        <a:lstStyle/>
        <a:p>
          <a:endParaRPr lang="el-GR"/>
        </a:p>
      </dgm:t>
    </dgm:pt>
    <dgm:pt modelId="{E24EC350-4DDC-4819-B7ED-7F0A0F0CE930}">
      <dgm:prSet phldrT="[Text]" custT="1"/>
      <dgm:spPr/>
      <dgm:t>
        <a:bodyPr/>
        <a:lstStyle/>
        <a:p>
          <a:pPr algn="just"/>
          <a:r>
            <a:rPr lang="el-GR" sz="2800" dirty="0" smtClean="0"/>
            <a:t>Σχετικά μεγάλη περίοδος αναδιάρθρωσης (5,5 – 7 έτη) σε σχέση με την αποδεκτή για τον κλάδο ( </a:t>
          </a:r>
          <a:r>
            <a:rPr lang="en-US" sz="2800" dirty="0" smtClean="0"/>
            <a:t>max. 5 </a:t>
          </a:r>
          <a:r>
            <a:rPr lang="el-GR" sz="2800" dirty="0" smtClean="0"/>
            <a:t>έτη)</a:t>
          </a:r>
          <a:endParaRPr lang="el-GR" sz="2800" dirty="0"/>
        </a:p>
      </dgm:t>
    </dgm:pt>
    <dgm:pt modelId="{06E01627-D7A0-451E-A776-27F33EA2B44A}" type="parTrans" cxnId="{DFEF9946-4FF0-44D0-8F77-3CF319B49A0D}">
      <dgm:prSet/>
      <dgm:spPr/>
      <dgm:t>
        <a:bodyPr/>
        <a:lstStyle/>
        <a:p>
          <a:endParaRPr lang="el-GR"/>
        </a:p>
      </dgm:t>
    </dgm:pt>
    <dgm:pt modelId="{5E94C751-6A74-4F49-AB99-9479CA328314}" type="sibTrans" cxnId="{DFEF9946-4FF0-44D0-8F77-3CF319B49A0D}">
      <dgm:prSet/>
      <dgm:spPr/>
      <dgm:t>
        <a:bodyPr/>
        <a:lstStyle/>
        <a:p>
          <a:endParaRPr lang="el-GR"/>
        </a:p>
      </dgm:t>
    </dgm:pt>
    <dgm:pt modelId="{8EDE49D4-5DFE-451B-A6B7-9DA407704371}">
      <dgm:prSet phldrT="[Text]" custT="1"/>
      <dgm:spPr/>
      <dgm:t>
        <a:bodyPr/>
        <a:lstStyle/>
        <a:p>
          <a:pPr algn="just"/>
          <a:r>
            <a:rPr lang="el-GR" sz="2800" dirty="0" smtClean="0"/>
            <a:t>Δεν προβλέπεται η αναδιάρθρωση χρεών προς τρίτους (28 εκ. Ευρώ)</a:t>
          </a:r>
          <a:endParaRPr lang="el-GR" sz="2800" dirty="0"/>
        </a:p>
      </dgm:t>
    </dgm:pt>
    <dgm:pt modelId="{D533A5C7-D300-429D-A4D7-4F95512E9F4F}" type="parTrans" cxnId="{C10C895A-BBCC-4CB7-BB37-7F671A1C5A9F}">
      <dgm:prSet/>
      <dgm:spPr/>
      <dgm:t>
        <a:bodyPr/>
        <a:lstStyle/>
        <a:p>
          <a:endParaRPr lang="el-GR"/>
        </a:p>
      </dgm:t>
    </dgm:pt>
    <dgm:pt modelId="{025BB806-B593-45B0-9AD1-79F6D7078D3E}" type="sibTrans" cxnId="{C10C895A-BBCC-4CB7-BB37-7F671A1C5A9F}">
      <dgm:prSet/>
      <dgm:spPr/>
      <dgm:t>
        <a:bodyPr/>
        <a:lstStyle/>
        <a:p>
          <a:endParaRPr lang="el-GR"/>
        </a:p>
      </dgm:t>
    </dgm:pt>
    <dgm:pt modelId="{CD391FB0-FC02-4F44-BF3D-BC9FEF15476E}">
      <dgm:prSet phldrT="[Text]" custT="1"/>
      <dgm:spPr/>
      <dgm:t>
        <a:bodyPr/>
        <a:lstStyle/>
        <a:p>
          <a:pPr algn="just"/>
          <a:r>
            <a:rPr lang="el-GR" sz="2800" dirty="0" smtClean="0"/>
            <a:t>Χωρίς δίκτυ ασφάλειας αφού στο τέλος της αναδιάρθρωσης θα υπάρχουν μηδενικά κεφαλαιακά αποθεματικά και αρνητικά συνολικά αποθεματικά</a:t>
          </a:r>
          <a:endParaRPr lang="el-GR" sz="2800" dirty="0"/>
        </a:p>
      </dgm:t>
    </dgm:pt>
    <dgm:pt modelId="{387D38E2-834D-44F4-965C-C6F1E01F6EAC}" type="parTrans" cxnId="{4F9935B0-56A4-4585-93E5-B7032E592EFA}">
      <dgm:prSet/>
      <dgm:spPr/>
      <dgm:t>
        <a:bodyPr/>
        <a:lstStyle/>
        <a:p>
          <a:endParaRPr lang="el-GR"/>
        </a:p>
      </dgm:t>
    </dgm:pt>
    <dgm:pt modelId="{3B364CE0-082F-4E72-9E38-609CB685434B}" type="sibTrans" cxnId="{4F9935B0-56A4-4585-93E5-B7032E592EFA}">
      <dgm:prSet/>
      <dgm:spPr/>
      <dgm:t>
        <a:bodyPr/>
        <a:lstStyle/>
        <a:p>
          <a:endParaRPr lang="el-GR"/>
        </a:p>
      </dgm:t>
    </dgm:pt>
    <dgm:pt modelId="{AEC6F876-2FEF-4373-85E7-3CB04C8DC833}">
      <dgm:prSet phldrT="[Text]" custT="1"/>
      <dgm:spPr/>
      <dgm:t>
        <a:bodyPr/>
        <a:lstStyle/>
        <a:p>
          <a:pPr algn="l"/>
          <a:endParaRPr lang="el-GR" sz="2800" dirty="0"/>
        </a:p>
      </dgm:t>
    </dgm:pt>
    <dgm:pt modelId="{F97B1BD9-0348-489E-ABC7-3170D4001412}" type="parTrans" cxnId="{AB6D36E2-9E17-4DE2-9E24-D659D3D22662}">
      <dgm:prSet/>
      <dgm:spPr/>
      <dgm:t>
        <a:bodyPr/>
        <a:lstStyle/>
        <a:p>
          <a:endParaRPr lang="el-GR"/>
        </a:p>
      </dgm:t>
    </dgm:pt>
    <dgm:pt modelId="{2D5DA2BF-7190-4EF2-8B1C-BE84E2BF05E4}" type="sibTrans" cxnId="{AB6D36E2-9E17-4DE2-9E24-D659D3D22662}">
      <dgm:prSet/>
      <dgm:spPr/>
      <dgm:t>
        <a:bodyPr/>
        <a:lstStyle/>
        <a:p>
          <a:endParaRPr lang="el-GR"/>
        </a:p>
      </dgm:t>
    </dgm:pt>
    <dgm:pt modelId="{B045CF0E-B1F5-4F1A-B125-7798B918422A}">
      <dgm:prSet phldrT="[Text]" custT="1"/>
      <dgm:spPr/>
      <dgm:t>
        <a:bodyPr/>
        <a:lstStyle/>
        <a:p>
          <a:pPr algn="just"/>
          <a:r>
            <a:rPr lang="el-GR" sz="2800" dirty="0" smtClean="0"/>
            <a:t> Δε λαμβάνεται υπόψη το ρεαλιστικό ενδεχόμενο αρνητικών εξελίξεων  στις διακυμάνσεις ισοτιμιών ευρώ/δολαρίου, τιμών πετρελαίου ούτε και η πίεση ανταγωνιστών για τις κερδοφόρες γραμμές </a:t>
          </a:r>
          <a:endParaRPr lang="el-GR" sz="2800" dirty="0"/>
        </a:p>
      </dgm:t>
    </dgm:pt>
    <dgm:pt modelId="{F9CB3B81-94F0-4438-AFA3-017C121AA230}" type="parTrans" cxnId="{71BFF352-1ECA-4599-A58B-DE13EE03468E}">
      <dgm:prSet/>
      <dgm:spPr/>
      <dgm:t>
        <a:bodyPr/>
        <a:lstStyle/>
        <a:p>
          <a:endParaRPr lang="el-GR"/>
        </a:p>
      </dgm:t>
    </dgm:pt>
    <dgm:pt modelId="{8AFFF956-1B1B-473F-85BA-9E698033F12B}" type="sibTrans" cxnId="{71BFF352-1ECA-4599-A58B-DE13EE03468E}">
      <dgm:prSet/>
      <dgm:spPr/>
      <dgm:t>
        <a:bodyPr/>
        <a:lstStyle/>
        <a:p>
          <a:endParaRPr lang="el-GR"/>
        </a:p>
      </dgm:t>
    </dgm:pt>
    <dgm:pt modelId="{1AF453C0-E43B-44B2-BCE8-260516B57D98}" type="pres">
      <dgm:prSet presAssocID="{F9664181-AF90-4EC7-AA00-46C542E1B968}" presName="linear" presStyleCnt="0">
        <dgm:presLayoutVars>
          <dgm:animLvl val="lvl"/>
          <dgm:resizeHandles val="exact"/>
        </dgm:presLayoutVars>
      </dgm:prSet>
      <dgm:spPr/>
      <dgm:t>
        <a:bodyPr/>
        <a:lstStyle/>
        <a:p>
          <a:endParaRPr lang="el-GR"/>
        </a:p>
      </dgm:t>
    </dgm:pt>
    <dgm:pt modelId="{43B8F18B-3086-4A83-AED0-BF35E5AE0696}" type="pres">
      <dgm:prSet presAssocID="{C3B6D140-B39A-4627-B0B9-5C093974D35B}" presName="parentText" presStyleLbl="node1" presStyleIdx="0" presStyleCnt="1" custScaleY="183521" custLinFactNeighborY="-54744">
        <dgm:presLayoutVars>
          <dgm:chMax val="0"/>
          <dgm:bulletEnabled val="1"/>
        </dgm:presLayoutVars>
      </dgm:prSet>
      <dgm:spPr/>
      <dgm:t>
        <a:bodyPr/>
        <a:lstStyle/>
        <a:p>
          <a:endParaRPr lang="el-GR"/>
        </a:p>
      </dgm:t>
    </dgm:pt>
    <dgm:pt modelId="{414E3969-6433-4F6D-89C9-A7D7BDBC36D6}" type="pres">
      <dgm:prSet presAssocID="{C3B6D140-B39A-4627-B0B9-5C093974D35B}" presName="childText" presStyleLbl="revTx" presStyleIdx="0" presStyleCnt="1" custScaleY="534384">
        <dgm:presLayoutVars>
          <dgm:bulletEnabled val="1"/>
        </dgm:presLayoutVars>
      </dgm:prSet>
      <dgm:spPr/>
      <dgm:t>
        <a:bodyPr/>
        <a:lstStyle/>
        <a:p>
          <a:endParaRPr lang="el-GR"/>
        </a:p>
      </dgm:t>
    </dgm:pt>
  </dgm:ptLst>
  <dgm:cxnLst>
    <dgm:cxn modelId="{B59CE954-56F7-4515-978E-1DE61246B33B}" type="presOf" srcId="{CD391FB0-FC02-4F44-BF3D-BC9FEF15476E}" destId="{414E3969-6433-4F6D-89C9-A7D7BDBC36D6}" srcOrd="0" destOrd="4" presId="urn:microsoft.com/office/officeart/2005/8/layout/vList2"/>
    <dgm:cxn modelId="{1876BB77-1683-4B88-8C57-86E2E87272D5}" type="presOf" srcId="{F9664181-AF90-4EC7-AA00-46C542E1B968}" destId="{1AF453C0-E43B-44B2-BCE8-260516B57D98}" srcOrd="0" destOrd="0" presId="urn:microsoft.com/office/officeart/2005/8/layout/vList2"/>
    <dgm:cxn modelId="{4F9935B0-56A4-4585-93E5-B7032E592EFA}" srcId="{C3B6D140-B39A-4627-B0B9-5C093974D35B}" destId="{CD391FB0-FC02-4F44-BF3D-BC9FEF15476E}" srcOrd="4" destOrd="0" parTransId="{387D38E2-834D-44F4-965C-C6F1E01F6EAC}" sibTransId="{3B364CE0-082F-4E72-9E38-609CB685434B}"/>
    <dgm:cxn modelId="{AB6D36E2-9E17-4DE2-9E24-D659D3D22662}" srcId="{C3B6D140-B39A-4627-B0B9-5C093974D35B}" destId="{AEC6F876-2FEF-4373-85E7-3CB04C8DC833}" srcOrd="0" destOrd="0" parTransId="{F97B1BD9-0348-489E-ABC7-3170D4001412}" sibTransId="{2D5DA2BF-7190-4EF2-8B1C-BE84E2BF05E4}"/>
    <dgm:cxn modelId="{71BFF352-1ECA-4599-A58B-DE13EE03468E}" srcId="{C3B6D140-B39A-4627-B0B9-5C093974D35B}" destId="{B045CF0E-B1F5-4F1A-B125-7798B918422A}" srcOrd="2" destOrd="0" parTransId="{F9CB3B81-94F0-4438-AFA3-017C121AA230}" sibTransId="{8AFFF956-1B1B-473F-85BA-9E698033F12B}"/>
    <dgm:cxn modelId="{328DFED4-49E6-44CD-A46F-484585048853}" type="presOf" srcId="{8EDE49D4-5DFE-451B-A6B7-9DA407704371}" destId="{414E3969-6433-4F6D-89C9-A7D7BDBC36D6}" srcOrd="0" destOrd="3" presId="urn:microsoft.com/office/officeart/2005/8/layout/vList2"/>
    <dgm:cxn modelId="{54E3B1BC-C08A-480A-A369-943B20B3B712}" type="presOf" srcId="{B045CF0E-B1F5-4F1A-B125-7798B918422A}" destId="{414E3969-6433-4F6D-89C9-A7D7BDBC36D6}" srcOrd="0" destOrd="2" presId="urn:microsoft.com/office/officeart/2005/8/layout/vList2"/>
    <dgm:cxn modelId="{71525174-EEDC-4344-B4A7-A97A7EC78BE6}" type="presOf" srcId="{C3B6D140-B39A-4627-B0B9-5C093974D35B}" destId="{43B8F18B-3086-4A83-AED0-BF35E5AE0696}" srcOrd="0" destOrd="0" presId="urn:microsoft.com/office/officeart/2005/8/layout/vList2"/>
    <dgm:cxn modelId="{DED7CD4A-7C03-4518-8B5E-A912CD2B6CE0}" srcId="{F9664181-AF90-4EC7-AA00-46C542E1B968}" destId="{C3B6D140-B39A-4627-B0B9-5C093974D35B}" srcOrd="0" destOrd="0" parTransId="{5964DBE5-2971-4817-9506-A7C11A926824}" sibTransId="{526979C4-6F8B-436B-A884-1C5617162A19}"/>
    <dgm:cxn modelId="{9BF6B933-57F6-476E-A28F-03CD8D492710}" type="presOf" srcId="{E24EC350-4DDC-4819-B7ED-7F0A0F0CE930}" destId="{414E3969-6433-4F6D-89C9-A7D7BDBC36D6}" srcOrd="0" destOrd="1" presId="urn:microsoft.com/office/officeart/2005/8/layout/vList2"/>
    <dgm:cxn modelId="{59E2A55A-6CC3-44D6-926E-674261272F4A}" type="presOf" srcId="{AEC6F876-2FEF-4373-85E7-3CB04C8DC833}" destId="{414E3969-6433-4F6D-89C9-A7D7BDBC36D6}" srcOrd="0" destOrd="0" presId="urn:microsoft.com/office/officeart/2005/8/layout/vList2"/>
    <dgm:cxn modelId="{DFEF9946-4FF0-44D0-8F77-3CF319B49A0D}" srcId="{C3B6D140-B39A-4627-B0B9-5C093974D35B}" destId="{E24EC350-4DDC-4819-B7ED-7F0A0F0CE930}" srcOrd="1" destOrd="0" parTransId="{06E01627-D7A0-451E-A776-27F33EA2B44A}" sibTransId="{5E94C751-6A74-4F49-AB99-9479CA328314}"/>
    <dgm:cxn modelId="{C10C895A-BBCC-4CB7-BB37-7F671A1C5A9F}" srcId="{C3B6D140-B39A-4627-B0B9-5C093974D35B}" destId="{8EDE49D4-5DFE-451B-A6B7-9DA407704371}" srcOrd="3" destOrd="0" parTransId="{D533A5C7-D300-429D-A4D7-4F95512E9F4F}" sibTransId="{025BB806-B593-45B0-9AD1-79F6D7078D3E}"/>
    <dgm:cxn modelId="{960353DB-C569-40E7-887F-7AC51C2DBCB5}" type="presParOf" srcId="{1AF453C0-E43B-44B2-BCE8-260516B57D98}" destId="{43B8F18B-3086-4A83-AED0-BF35E5AE0696}" srcOrd="0" destOrd="0" presId="urn:microsoft.com/office/officeart/2005/8/layout/vList2"/>
    <dgm:cxn modelId="{3CAC81A9-4D8E-444D-9970-2E16064C5EA9}" type="presParOf" srcId="{1AF453C0-E43B-44B2-BCE8-260516B57D98}" destId="{414E3969-6433-4F6D-89C9-A7D7BDBC36D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CEE8662-0AB8-4F1C-AB2F-A8D3AC997BD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94AE415E-4658-4C92-B0C2-DEC63579A343}">
      <dgm:prSet phldrT="[Text]" custT="1"/>
      <dgm:spPr/>
      <dgm:t>
        <a:bodyPr/>
        <a:lstStyle/>
        <a:p>
          <a:r>
            <a:rPr lang="el-GR" sz="2000" dirty="0" smtClean="0"/>
            <a:t>Μέτρα περιορισμού νόθευσης του ανταγωνισμού</a:t>
          </a:r>
          <a:endParaRPr lang="el-GR" sz="2000" dirty="0"/>
        </a:p>
      </dgm:t>
    </dgm:pt>
    <dgm:pt modelId="{0479C188-AF51-4524-9FAA-D15BBB104EAF}" type="parTrans" cxnId="{C220EEA3-83A1-41A2-A273-1D7AFAAD75D1}">
      <dgm:prSet/>
      <dgm:spPr/>
      <dgm:t>
        <a:bodyPr/>
        <a:lstStyle/>
        <a:p>
          <a:endParaRPr lang="el-GR"/>
        </a:p>
      </dgm:t>
    </dgm:pt>
    <dgm:pt modelId="{E6C04729-2E09-4FE0-91AD-0B5CE843B9A4}" type="sibTrans" cxnId="{C220EEA3-83A1-41A2-A273-1D7AFAAD75D1}">
      <dgm:prSet/>
      <dgm:spPr/>
      <dgm:t>
        <a:bodyPr/>
        <a:lstStyle/>
        <a:p>
          <a:endParaRPr lang="el-GR"/>
        </a:p>
      </dgm:t>
    </dgm:pt>
    <dgm:pt modelId="{D927B198-B195-4F13-A98A-B46770FD4864}">
      <dgm:prSet phldrT="[Text]" custT="1"/>
      <dgm:spPr/>
      <dgm:t>
        <a:bodyPr/>
        <a:lstStyle/>
        <a:p>
          <a:r>
            <a:rPr lang="el-GR" sz="2000" dirty="0" smtClean="0"/>
            <a:t>Προτάθηκαν μέτρα διακοπής ορισμένων κερδοφόρων δρομολογίων  και περιορισμού της χωρητικότητας σε άλλα κερδοφόρα </a:t>
          </a:r>
          <a:endParaRPr lang="el-GR" sz="2000" dirty="0"/>
        </a:p>
      </dgm:t>
    </dgm:pt>
    <dgm:pt modelId="{006A8121-691C-4570-95C5-5AD9F39ADF4B}" type="parTrans" cxnId="{FC558931-BADB-4D8E-8B24-B4250E75EA09}">
      <dgm:prSet/>
      <dgm:spPr/>
      <dgm:t>
        <a:bodyPr/>
        <a:lstStyle/>
        <a:p>
          <a:endParaRPr lang="el-GR"/>
        </a:p>
      </dgm:t>
    </dgm:pt>
    <dgm:pt modelId="{42D0DF59-3822-4824-A7CD-C153A8283EA0}" type="sibTrans" cxnId="{FC558931-BADB-4D8E-8B24-B4250E75EA09}">
      <dgm:prSet/>
      <dgm:spPr/>
      <dgm:t>
        <a:bodyPr/>
        <a:lstStyle/>
        <a:p>
          <a:endParaRPr lang="el-GR"/>
        </a:p>
      </dgm:t>
    </dgm:pt>
    <dgm:pt modelId="{FA637E92-7FE3-4B81-B1F5-D481E0576FC2}">
      <dgm:prSet phldrT="[Text]" custT="1"/>
      <dgm:spPr/>
      <dgm:t>
        <a:bodyPr/>
        <a:lstStyle/>
        <a:p>
          <a:r>
            <a:rPr lang="el-GR" sz="2000" dirty="0" smtClean="0"/>
            <a:t>Ίδια συμμετοχή</a:t>
          </a:r>
          <a:endParaRPr lang="el-GR" sz="2000" dirty="0"/>
        </a:p>
      </dgm:t>
    </dgm:pt>
    <dgm:pt modelId="{0233BDD4-F764-4364-BDA6-B982F62D5A92}" type="parTrans" cxnId="{C7AD9F20-1E9C-4CD7-97E2-B6409C282026}">
      <dgm:prSet/>
      <dgm:spPr/>
      <dgm:t>
        <a:bodyPr/>
        <a:lstStyle/>
        <a:p>
          <a:endParaRPr lang="el-GR"/>
        </a:p>
      </dgm:t>
    </dgm:pt>
    <dgm:pt modelId="{07787A44-AAAD-45F3-A949-FF21C7C37BD3}" type="sibTrans" cxnId="{C7AD9F20-1E9C-4CD7-97E2-B6409C282026}">
      <dgm:prSet/>
      <dgm:spPr/>
      <dgm:t>
        <a:bodyPr/>
        <a:lstStyle/>
        <a:p>
          <a:endParaRPr lang="el-GR"/>
        </a:p>
      </dgm:t>
    </dgm:pt>
    <dgm:pt modelId="{7F5C5740-C6C6-4182-A3D6-3761A187B714}">
      <dgm:prSet phldrT="[Text]" custT="1"/>
      <dgm:spPr/>
      <dgm:t>
        <a:bodyPr/>
        <a:lstStyle/>
        <a:p>
          <a:r>
            <a:rPr lang="el-GR" sz="2000" dirty="0" smtClean="0"/>
            <a:t>Η πώληση ενός παλαιού αεροσκάφους και ανταλλακτικών είναι απλώς προβλεπόμενη χωρίς να έχει γίνει αποτίμηση της αξίας τους – δε γίνεται αποδεκτή</a:t>
          </a:r>
          <a:endParaRPr lang="el-GR" sz="2000" dirty="0"/>
        </a:p>
      </dgm:t>
    </dgm:pt>
    <dgm:pt modelId="{7D40136D-8F73-4EE0-929A-7C497CED5CB1}" type="parTrans" cxnId="{BD0C76CD-BAFA-4D6E-9731-F28DF6A2824D}">
      <dgm:prSet/>
      <dgm:spPr/>
      <dgm:t>
        <a:bodyPr/>
        <a:lstStyle/>
        <a:p>
          <a:endParaRPr lang="el-GR"/>
        </a:p>
      </dgm:t>
    </dgm:pt>
    <dgm:pt modelId="{81AC6668-880A-4882-BC37-E4BA3D2BFF09}" type="sibTrans" cxnId="{BD0C76CD-BAFA-4D6E-9731-F28DF6A2824D}">
      <dgm:prSet/>
      <dgm:spPr/>
      <dgm:t>
        <a:bodyPr/>
        <a:lstStyle/>
        <a:p>
          <a:endParaRPr lang="el-GR"/>
        </a:p>
      </dgm:t>
    </dgm:pt>
    <dgm:pt modelId="{C97C2CB1-5427-4148-AC24-A2C2B26986BA}">
      <dgm:prSet phldrT="[Text]" custT="1"/>
      <dgm:spPr/>
      <dgm:t>
        <a:bodyPr/>
        <a:lstStyle/>
        <a:p>
          <a:r>
            <a:rPr lang="el-GR" sz="2000" dirty="0" smtClean="0"/>
            <a:t>Ισοδυναμούν με μείωση των Διαθέσιμων Θέσεων ανά Χιλιόμετρο (ΔΘΚ) κατά 24 %, μεγαλύτερη από αυτήν που έγινε αποδεκτή σε άλλες υποθέσεις</a:t>
          </a:r>
          <a:endParaRPr lang="el-GR" sz="2000" dirty="0"/>
        </a:p>
      </dgm:t>
    </dgm:pt>
    <dgm:pt modelId="{D7C51B0E-9FDF-4373-AD13-635C7E982BAD}" type="parTrans" cxnId="{F49DED8D-AB36-4511-AFFF-4144C2CDCD14}">
      <dgm:prSet/>
      <dgm:spPr/>
      <dgm:t>
        <a:bodyPr/>
        <a:lstStyle/>
        <a:p>
          <a:endParaRPr lang="el-GR"/>
        </a:p>
      </dgm:t>
    </dgm:pt>
    <dgm:pt modelId="{5F3D6E7E-18D4-46F9-AC78-B821860AB094}" type="sibTrans" cxnId="{F49DED8D-AB36-4511-AFFF-4144C2CDCD14}">
      <dgm:prSet/>
      <dgm:spPr/>
      <dgm:t>
        <a:bodyPr/>
        <a:lstStyle/>
        <a:p>
          <a:endParaRPr lang="el-GR"/>
        </a:p>
      </dgm:t>
    </dgm:pt>
    <dgm:pt modelId="{4EE76024-7EB6-47A7-8BE3-7226D2E945D0}">
      <dgm:prSet phldrT="[Text]" custT="1"/>
      <dgm:spPr/>
      <dgm:t>
        <a:bodyPr/>
        <a:lstStyle/>
        <a:p>
          <a:r>
            <a:rPr lang="el-GR" sz="2000" dirty="0" smtClean="0"/>
            <a:t>Τα έσοδα από τη μεταβίβαση ακινήτου στο ταμείο πρόνοιας δε γίνονται αποδεκτά, διότι το ταμείο πρόνοιας, ανεξάρτητα από τη νομική του μορφή ανήκει και ελέγχεται από τις ΚΑ</a:t>
          </a:r>
          <a:endParaRPr lang="el-GR" sz="2000" dirty="0"/>
        </a:p>
      </dgm:t>
    </dgm:pt>
    <dgm:pt modelId="{1B05FC80-EA65-4014-B179-F4B2F2B630E8}" type="parTrans" cxnId="{527938FB-748E-4165-839F-25A53E56E3A8}">
      <dgm:prSet/>
      <dgm:spPr/>
      <dgm:t>
        <a:bodyPr/>
        <a:lstStyle/>
        <a:p>
          <a:endParaRPr lang="el-GR"/>
        </a:p>
      </dgm:t>
    </dgm:pt>
    <dgm:pt modelId="{EA8A0E79-57BE-4029-9BD4-4756BE0F4E12}" type="sibTrans" cxnId="{527938FB-748E-4165-839F-25A53E56E3A8}">
      <dgm:prSet/>
      <dgm:spPr/>
      <dgm:t>
        <a:bodyPr/>
        <a:lstStyle/>
        <a:p>
          <a:endParaRPr lang="el-GR"/>
        </a:p>
      </dgm:t>
    </dgm:pt>
    <dgm:pt modelId="{D6C44032-8D17-4CBF-9296-641AF6C361FA}">
      <dgm:prSet phldrT="[Text]" custT="1"/>
      <dgm:spPr/>
      <dgm:t>
        <a:bodyPr/>
        <a:lstStyle/>
        <a:p>
          <a:r>
            <a:rPr lang="el-GR" sz="2000" dirty="0" smtClean="0"/>
            <a:t> Η Ε. Επιτροπή</a:t>
          </a:r>
          <a:r>
            <a:rPr lang="en-US" sz="2000" dirty="0" smtClean="0"/>
            <a:t> </a:t>
          </a:r>
          <a:r>
            <a:rPr lang="el-GR" sz="2000" dirty="0" smtClean="0"/>
            <a:t>υπολογίζει τελικά την ίδια συμμετοχή σε 37,8 % του κόστους αναδιάρθρωσης, </a:t>
          </a:r>
          <a:r>
            <a:rPr lang="en-US" sz="2000" dirty="0" smtClean="0"/>
            <a:t> </a:t>
          </a:r>
          <a:r>
            <a:rPr lang="el-GR" sz="2000" dirty="0" smtClean="0"/>
            <a:t>χαμηλότερη και από το 40% που έχει γίνει αποδεκτό σε περιπτώσεις  «</a:t>
          </a:r>
          <a:r>
            <a:rPr lang="el-GR" sz="2000" i="1" dirty="0" smtClean="0"/>
            <a:t>ιδιαίτερης δυσκολίας</a:t>
          </a:r>
          <a:r>
            <a:rPr lang="el-GR" sz="2000" dirty="0" smtClean="0"/>
            <a:t>»</a:t>
          </a:r>
          <a:endParaRPr lang="el-GR" sz="2000" dirty="0"/>
        </a:p>
      </dgm:t>
    </dgm:pt>
    <dgm:pt modelId="{08958D86-3849-4C34-AD28-0EB06CE6999A}" type="parTrans" cxnId="{E8421A4C-E029-4CFA-8FAA-03BCD3C2927B}">
      <dgm:prSet/>
      <dgm:spPr/>
      <dgm:t>
        <a:bodyPr/>
        <a:lstStyle/>
        <a:p>
          <a:endParaRPr lang="el-GR"/>
        </a:p>
      </dgm:t>
    </dgm:pt>
    <dgm:pt modelId="{57838E7D-53FD-43E2-B006-C50227552055}" type="sibTrans" cxnId="{E8421A4C-E029-4CFA-8FAA-03BCD3C2927B}">
      <dgm:prSet/>
      <dgm:spPr/>
      <dgm:t>
        <a:bodyPr/>
        <a:lstStyle/>
        <a:p>
          <a:endParaRPr lang="el-GR"/>
        </a:p>
      </dgm:t>
    </dgm:pt>
    <dgm:pt modelId="{08CCCAF4-EEC0-4CA1-B32A-3EDA44859B8C}">
      <dgm:prSet phldrT="[Text]" custT="1"/>
      <dgm:spPr/>
      <dgm:t>
        <a:bodyPr/>
        <a:lstStyle/>
        <a:p>
          <a:endParaRPr lang="el-GR" sz="2000" dirty="0"/>
        </a:p>
      </dgm:t>
    </dgm:pt>
    <dgm:pt modelId="{64C8A58C-DC91-494B-B9CC-0A9384CA1FC0}" type="parTrans" cxnId="{CA488220-ED93-4E59-8009-A98DE6EE7E4D}">
      <dgm:prSet/>
      <dgm:spPr/>
      <dgm:t>
        <a:bodyPr/>
        <a:lstStyle/>
        <a:p>
          <a:endParaRPr lang="el-GR"/>
        </a:p>
      </dgm:t>
    </dgm:pt>
    <dgm:pt modelId="{16640C01-4E01-47DC-A21B-7F1A23BD4DE6}" type="sibTrans" cxnId="{CA488220-ED93-4E59-8009-A98DE6EE7E4D}">
      <dgm:prSet/>
      <dgm:spPr/>
      <dgm:t>
        <a:bodyPr/>
        <a:lstStyle/>
        <a:p>
          <a:endParaRPr lang="el-GR"/>
        </a:p>
      </dgm:t>
    </dgm:pt>
    <dgm:pt modelId="{1DB90104-3DD2-4239-A32D-B53EBF832BDD}" type="pres">
      <dgm:prSet presAssocID="{0CEE8662-0AB8-4F1C-AB2F-A8D3AC997BDC}" presName="linear" presStyleCnt="0">
        <dgm:presLayoutVars>
          <dgm:dir/>
          <dgm:animLvl val="lvl"/>
          <dgm:resizeHandles val="exact"/>
        </dgm:presLayoutVars>
      </dgm:prSet>
      <dgm:spPr/>
      <dgm:t>
        <a:bodyPr/>
        <a:lstStyle/>
        <a:p>
          <a:endParaRPr lang="el-GR"/>
        </a:p>
      </dgm:t>
    </dgm:pt>
    <dgm:pt modelId="{3574FCF7-5791-43D5-B448-222C631BCC50}" type="pres">
      <dgm:prSet presAssocID="{94AE415E-4658-4C92-B0C2-DEC63579A343}" presName="parentLin" presStyleCnt="0"/>
      <dgm:spPr/>
    </dgm:pt>
    <dgm:pt modelId="{493FBE23-723D-4265-9442-6EDCA41936CF}" type="pres">
      <dgm:prSet presAssocID="{94AE415E-4658-4C92-B0C2-DEC63579A343}" presName="parentLeftMargin" presStyleLbl="node1" presStyleIdx="0" presStyleCnt="2"/>
      <dgm:spPr/>
      <dgm:t>
        <a:bodyPr/>
        <a:lstStyle/>
        <a:p>
          <a:endParaRPr lang="el-GR"/>
        </a:p>
      </dgm:t>
    </dgm:pt>
    <dgm:pt modelId="{FC626732-8525-402E-857D-E40CF34AFA48}" type="pres">
      <dgm:prSet presAssocID="{94AE415E-4658-4C92-B0C2-DEC63579A343}" presName="parentText" presStyleLbl="node1" presStyleIdx="0" presStyleCnt="2">
        <dgm:presLayoutVars>
          <dgm:chMax val="0"/>
          <dgm:bulletEnabled val="1"/>
        </dgm:presLayoutVars>
      </dgm:prSet>
      <dgm:spPr/>
      <dgm:t>
        <a:bodyPr/>
        <a:lstStyle/>
        <a:p>
          <a:endParaRPr lang="el-GR"/>
        </a:p>
      </dgm:t>
    </dgm:pt>
    <dgm:pt modelId="{62DBAC65-470C-49CD-ADD6-C059E75C5641}" type="pres">
      <dgm:prSet presAssocID="{94AE415E-4658-4C92-B0C2-DEC63579A343}" presName="negativeSpace" presStyleCnt="0"/>
      <dgm:spPr/>
    </dgm:pt>
    <dgm:pt modelId="{BDA2AB8B-27B4-4C70-967D-CFB3EF540366}" type="pres">
      <dgm:prSet presAssocID="{94AE415E-4658-4C92-B0C2-DEC63579A343}" presName="childText" presStyleLbl="conFgAcc1" presStyleIdx="0" presStyleCnt="2">
        <dgm:presLayoutVars>
          <dgm:bulletEnabled val="1"/>
        </dgm:presLayoutVars>
      </dgm:prSet>
      <dgm:spPr/>
      <dgm:t>
        <a:bodyPr/>
        <a:lstStyle/>
        <a:p>
          <a:endParaRPr lang="el-GR"/>
        </a:p>
      </dgm:t>
    </dgm:pt>
    <dgm:pt modelId="{CAD81553-708D-42E7-B282-3F07B52EA3B5}" type="pres">
      <dgm:prSet presAssocID="{E6C04729-2E09-4FE0-91AD-0B5CE843B9A4}" presName="spaceBetweenRectangles" presStyleCnt="0"/>
      <dgm:spPr/>
    </dgm:pt>
    <dgm:pt modelId="{CCB1C80B-D183-4D9E-BA18-D0CF0969DCC7}" type="pres">
      <dgm:prSet presAssocID="{FA637E92-7FE3-4B81-B1F5-D481E0576FC2}" presName="parentLin" presStyleCnt="0"/>
      <dgm:spPr/>
    </dgm:pt>
    <dgm:pt modelId="{FF54AAEB-21F5-4793-926A-E1C185FE3988}" type="pres">
      <dgm:prSet presAssocID="{FA637E92-7FE3-4B81-B1F5-D481E0576FC2}" presName="parentLeftMargin" presStyleLbl="node1" presStyleIdx="0" presStyleCnt="2"/>
      <dgm:spPr/>
      <dgm:t>
        <a:bodyPr/>
        <a:lstStyle/>
        <a:p>
          <a:endParaRPr lang="el-GR"/>
        </a:p>
      </dgm:t>
    </dgm:pt>
    <dgm:pt modelId="{2E4018B1-5E87-4510-BD79-6456E9FBB33C}" type="pres">
      <dgm:prSet presAssocID="{FA637E92-7FE3-4B81-B1F5-D481E0576FC2}" presName="parentText" presStyleLbl="node1" presStyleIdx="1" presStyleCnt="2">
        <dgm:presLayoutVars>
          <dgm:chMax val="0"/>
          <dgm:bulletEnabled val="1"/>
        </dgm:presLayoutVars>
      </dgm:prSet>
      <dgm:spPr/>
      <dgm:t>
        <a:bodyPr/>
        <a:lstStyle/>
        <a:p>
          <a:endParaRPr lang="el-GR"/>
        </a:p>
      </dgm:t>
    </dgm:pt>
    <dgm:pt modelId="{E91DCF9D-6A61-471C-A3A9-2D9BE365D0F9}" type="pres">
      <dgm:prSet presAssocID="{FA637E92-7FE3-4B81-B1F5-D481E0576FC2}" presName="negativeSpace" presStyleCnt="0"/>
      <dgm:spPr/>
    </dgm:pt>
    <dgm:pt modelId="{F56D308D-5B9B-4CBB-8E31-9365DC47E8D3}" type="pres">
      <dgm:prSet presAssocID="{FA637E92-7FE3-4B81-B1F5-D481E0576FC2}" presName="childText" presStyleLbl="conFgAcc1" presStyleIdx="1" presStyleCnt="2">
        <dgm:presLayoutVars>
          <dgm:bulletEnabled val="1"/>
        </dgm:presLayoutVars>
      </dgm:prSet>
      <dgm:spPr/>
      <dgm:t>
        <a:bodyPr/>
        <a:lstStyle/>
        <a:p>
          <a:endParaRPr lang="el-GR"/>
        </a:p>
      </dgm:t>
    </dgm:pt>
  </dgm:ptLst>
  <dgm:cxnLst>
    <dgm:cxn modelId="{78584C1E-F84D-49A2-8C02-457A790DC676}" type="presOf" srcId="{C97C2CB1-5427-4148-AC24-A2C2B26986BA}" destId="{BDA2AB8B-27B4-4C70-967D-CFB3EF540366}" srcOrd="0" destOrd="1" presId="urn:microsoft.com/office/officeart/2005/8/layout/list1"/>
    <dgm:cxn modelId="{3148347E-5898-47BD-A95B-89B70B701079}" type="presOf" srcId="{94AE415E-4658-4C92-B0C2-DEC63579A343}" destId="{493FBE23-723D-4265-9442-6EDCA41936CF}" srcOrd="0" destOrd="0" presId="urn:microsoft.com/office/officeart/2005/8/layout/list1"/>
    <dgm:cxn modelId="{FA55BF70-1E50-41AA-9D8E-7021DF379FA5}" type="presOf" srcId="{D927B198-B195-4F13-A98A-B46770FD4864}" destId="{BDA2AB8B-27B4-4C70-967D-CFB3EF540366}" srcOrd="0" destOrd="0" presId="urn:microsoft.com/office/officeart/2005/8/layout/list1"/>
    <dgm:cxn modelId="{939E0DBD-AF48-4ED0-8CD5-EB4DC6FF114B}" type="presOf" srcId="{D6C44032-8D17-4CBF-9296-641AF6C361FA}" destId="{F56D308D-5B9B-4CBB-8E31-9365DC47E8D3}" srcOrd="0" destOrd="2" presId="urn:microsoft.com/office/officeart/2005/8/layout/list1"/>
    <dgm:cxn modelId="{BD0C76CD-BAFA-4D6E-9731-F28DF6A2824D}" srcId="{FA637E92-7FE3-4B81-B1F5-D481E0576FC2}" destId="{7F5C5740-C6C6-4182-A3D6-3761A187B714}" srcOrd="0" destOrd="0" parTransId="{7D40136D-8F73-4EE0-929A-7C497CED5CB1}" sibTransId="{81AC6668-880A-4882-BC37-E4BA3D2BFF09}"/>
    <dgm:cxn modelId="{527938FB-748E-4165-839F-25A53E56E3A8}" srcId="{FA637E92-7FE3-4B81-B1F5-D481E0576FC2}" destId="{4EE76024-7EB6-47A7-8BE3-7226D2E945D0}" srcOrd="1" destOrd="0" parTransId="{1B05FC80-EA65-4014-B179-F4B2F2B630E8}" sibTransId="{EA8A0E79-57BE-4029-9BD4-4756BE0F4E12}"/>
    <dgm:cxn modelId="{4A08D48D-6D40-45BF-8342-FC50A7671C5C}" type="presOf" srcId="{94AE415E-4658-4C92-B0C2-DEC63579A343}" destId="{FC626732-8525-402E-857D-E40CF34AFA48}" srcOrd="1" destOrd="0" presId="urn:microsoft.com/office/officeart/2005/8/layout/list1"/>
    <dgm:cxn modelId="{C7AD9F20-1E9C-4CD7-97E2-B6409C282026}" srcId="{0CEE8662-0AB8-4F1C-AB2F-A8D3AC997BDC}" destId="{FA637E92-7FE3-4B81-B1F5-D481E0576FC2}" srcOrd="1" destOrd="0" parTransId="{0233BDD4-F764-4364-BDA6-B982F62D5A92}" sibTransId="{07787A44-AAAD-45F3-A949-FF21C7C37BD3}"/>
    <dgm:cxn modelId="{EE667878-C8FF-478C-8C19-8066457218DD}" type="presOf" srcId="{7F5C5740-C6C6-4182-A3D6-3761A187B714}" destId="{F56D308D-5B9B-4CBB-8E31-9365DC47E8D3}" srcOrd="0" destOrd="0" presId="urn:microsoft.com/office/officeart/2005/8/layout/list1"/>
    <dgm:cxn modelId="{39103C64-B12A-4AC4-A2FA-B5BE5FAB10D6}" type="presOf" srcId="{FA637E92-7FE3-4B81-B1F5-D481E0576FC2}" destId="{FF54AAEB-21F5-4793-926A-E1C185FE3988}" srcOrd="0" destOrd="0" presId="urn:microsoft.com/office/officeart/2005/8/layout/list1"/>
    <dgm:cxn modelId="{F49DED8D-AB36-4511-AFFF-4144C2CDCD14}" srcId="{94AE415E-4658-4C92-B0C2-DEC63579A343}" destId="{C97C2CB1-5427-4148-AC24-A2C2B26986BA}" srcOrd="1" destOrd="0" parTransId="{D7C51B0E-9FDF-4373-AD13-635C7E982BAD}" sibTransId="{5F3D6E7E-18D4-46F9-AC78-B821860AB094}"/>
    <dgm:cxn modelId="{2FFE34D7-78AA-4415-A4D8-7EDD6D3943BD}" type="presOf" srcId="{4EE76024-7EB6-47A7-8BE3-7226D2E945D0}" destId="{F56D308D-5B9B-4CBB-8E31-9365DC47E8D3}" srcOrd="0" destOrd="1" presId="urn:microsoft.com/office/officeart/2005/8/layout/list1"/>
    <dgm:cxn modelId="{511A86BC-9CF1-44FA-B22F-FB339C13B36B}" type="presOf" srcId="{08CCCAF4-EEC0-4CA1-B32A-3EDA44859B8C}" destId="{BDA2AB8B-27B4-4C70-967D-CFB3EF540366}" srcOrd="0" destOrd="2" presId="urn:microsoft.com/office/officeart/2005/8/layout/list1"/>
    <dgm:cxn modelId="{E8421A4C-E029-4CFA-8FAA-03BCD3C2927B}" srcId="{FA637E92-7FE3-4B81-B1F5-D481E0576FC2}" destId="{D6C44032-8D17-4CBF-9296-641AF6C361FA}" srcOrd="2" destOrd="0" parTransId="{08958D86-3849-4C34-AD28-0EB06CE6999A}" sibTransId="{57838E7D-53FD-43E2-B006-C50227552055}"/>
    <dgm:cxn modelId="{C220EEA3-83A1-41A2-A273-1D7AFAAD75D1}" srcId="{0CEE8662-0AB8-4F1C-AB2F-A8D3AC997BDC}" destId="{94AE415E-4658-4C92-B0C2-DEC63579A343}" srcOrd="0" destOrd="0" parTransId="{0479C188-AF51-4524-9FAA-D15BBB104EAF}" sibTransId="{E6C04729-2E09-4FE0-91AD-0B5CE843B9A4}"/>
    <dgm:cxn modelId="{19691DFD-F18B-48BF-BF43-C13E40EA47EE}" type="presOf" srcId="{0CEE8662-0AB8-4F1C-AB2F-A8D3AC997BDC}" destId="{1DB90104-3DD2-4239-A32D-B53EBF832BDD}" srcOrd="0" destOrd="0" presId="urn:microsoft.com/office/officeart/2005/8/layout/list1"/>
    <dgm:cxn modelId="{FC558931-BADB-4D8E-8B24-B4250E75EA09}" srcId="{94AE415E-4658-4C92-B0C2-DEC63579A343}" destId="{D927B198-B195-4F13-A98A-B46770FD4864}" srcOrd="0" destOrd="0" parTransId="{006A8121-691C-4570-95C5-5AD9F39ADF4B}" sibTransId="{42D0DF59-3822-4824-A7CD-C153A8283EA0}"/>
    <dgm:cxn modelId="{CA488220-ED93-4E59-8009-A98DE6EE7E4D}" srcId="{94AE415E-4658-4C92-B0C2-DEC63579A343}" destId="{08CCCAF4-EEC0-4CA1-B32A-3EDA44859B8C}" srcOrd="2" destOrd="0" parTransId="{64C8A58C-DC91-494B-B9CC-0A9384CA1FC0}" sibTransId="{16640C01-4E01-47DC-A21B-7F1A23BD4DE6}"/>
    <dgm:cxn modelId="{3A14B35E-49DD-47ED-BD93-C418485E7527}" type="presOf" srcId="{FA637E92-7FE3-4B81-B1F5-D481E0576FC2}" destId="{2E4018B1-5E87-4510-BD79-6456E9FBB33C}" srcOrd="1" destOrd="0" presId="urn:microsoft.com/office/officeart/2005/8/layout/list1"/>
    <dgm:cxn modelId="{B2DB3EF5-C2E7-48CA-AA78-38AC88A18A08}" type="presParOf" srcId="{1DB90104-3DD2-4239-A32D-B53EBF832BDD}" destId="{3574FCF7-5791-43D5-B448-222C631BCC50}" srcOrd="0" destOrd="0" presId="urn:microsoft.com/office/officeart/2005/8/layout/list1"/>
    <dgm:cxn modelId="{1E11FE5E-7794-4AD5-940D-6E8F8CE6A0A5}" type="presParOf" srcId="{3574FCF7-5791-43D5-B448-222C631BCC50}" destId="{493FBE23-723D-4265-9442-6EDCA41936CF}" srcOrd="0" destOrd="0" presId="urn:microsoft.com/office/officeart/2005/8/layout/list1"/>
    <dgm:cxn modelId="{51AD37F3-EC7D-4DD5-B4BF-601EE2FE8B28}" type="presParOf" srcId="{3574FCF7-5791-43D5-B448-222C631BCC50}" destId="{FC626732-8525-402E-857D-E40CF34AFA48}" srcOrd="1" destOrd="0" presId="urn:microsoft.com/office/officeart/2005/8/layout/list1"/>
    <dgm:cxn modelId="{2277200C-D806-4720-B723-61C1FAEE9383}" type="presParOf" srcId="{1DB90104-3DD2-4239-A32D-B53EBF832BDD}" destId="{62DBAC65-470C-49CD-ADD6-C059E75C5641}" srcOrd="1" destOrd="0" presId="urn:microsoft.com/office/officeart/2005/8/layout/list1"/>
    <dgm:cxn modelId="{B61A6ADD-B6A4-4896-986F-BA475FB8659E}" type="presParOf" srcId="{1DB90104-3DD2-4239-A32D-B53EBF832BDD}" destId="{BDA2AB8B-27B4-4C70-967D-CFB3EF540366}" srcOrd="2" destOrd="0" presId="urn:microsoft.com/office/officeart/2005/8/layout/list1"/>
    <dgm:cxn modelId="{1E83F142-011B-47C8-9E5E-F40D899A6C1F}" type="presParOf" srcId="{1DB90104-3DD2-4239-A32D-B53EBF832BDD}" destId="{CAD81553-708D-42E7-B282-3F07B52EA3B5}" srcOrd="3" destOrd="0" presId="urn:microsoft.com/office/officeart/2005/8/layout/list1"/>
    <dgm:cxn modelId="{6EABF556-E024-4083-8086-5FEB3D2C15BF}" type="presParOf" srcId="{1DB90104-3DD2-4239-A32D-B53EBF832BDD}" destId="{CCB1C80B-D183-4D9E-BA18-D0CF0969DCC7}" srcOrd="4" destOrd="0" presId="urn:microsoft.com/office/officeart/2005/8/layout/list1"/>
    <dgm:cxn modelId="{3A8884CB-0B65-4ADC-8C52-1FD93B316886}" type="presParOf" srcId="{CCB1C80B-D183-4D9E-BA18-D0CF0969DCC7}" destId="{FF54AAEB-21F5-4793-926A-E1C185FE3988}" srcOrd="0" destOrd="0" presId="urn:microsoft.com/office/officeart/2005/8/layout/list1"/>
    <dgm:cxn modelId="{C266E4AE-A07B-49C3-9649-109A3D500D67}" type="presParOf" srcId="{CCB1C80B-D183-4D9E-BA18-D0CF0969DCC7}" destId="{2E4018B1-5E87-4510-BD79-6456E9FBB33C}" srcOrd="1" destOrd="0" presId="urn:microsoft.com/office/officeart/2005/8/layout/list1"/>
    <dgm:cxn modelId="{3958E605-B37D-42DB-A792-7634A38F4ED3}" type="presParOf" srcId="{1DB90104-3DD2-4239-A32D-B53EBF832BDD}" destId="{E91DCF9D-6A61-471C-A3A9-2D9BE365D0F9}" srcOrd="5" destOrd="0" presId="urn:microsoft.com/office/officeart/2005/8/layout/list1"/>
    <dgm:cxn modelId="{A736151A-237A-4BB1-B8EF-77468D090052}" type="presParOf" srcId="{1DB90104-3DD2-4239-A32D-B53EBF832BDD}" destId="{F56D308D-5B9B-4CBB-8E31-9365DC47E8D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D0078D-9191-4A45-9AE7-A8EE757C1D0B}"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l-GR"/>
        </a:p>
      </dgm:t>
    </dgm:pt>
    <dgm:pt modelId="{3C383056-B19B-419E-BE0E-E87F71BBB589}">
      <dgm:prSet phldrT="[Text]"/>
      <dgm:spPr/>
      <dgm:t>
        <a:bodyPr/>
        <a:lstStyle/>
        <a:p>
          <a:r>
            <a:rPr lang="el-GR" dirty="0" smtClean="0"/>
            <a:t>Προβληματικές επιχειρήσεις</a:t>
          </a:r>
          <a:endParaRPr lang="el-GR" dirty="0"/>
        </a:p>
      </dgm:t>
    </dgm:pt>
    <dgm:pt modelId="{65E827C5-BECE-4121-B4FF-37A2E65C1149}" type="parTrans" cxnId="{C6B4B262-D08A-4572-93F1-7C10C95732B9}">
      <dgm:prSet/>
      <dgm:spPr/>
      <dgm:t>
        <a:bodyPr/>
        <a:lstStyle/>
        <a:p>
          <a:endParaRPr lang="el-GR"/>
        </a:p>
      </dgm:t>
    </dgm:pt>
    <dgm:pt modelId="{002CBFBF-E9F7-4F6B-B723-FDD1E81475A9}" type="sibTrans" cxnId="{C6B4B262-D08A-4572-93F1-7C10C95732B9}">
      <dgm:prSet/>
      <dgm:spPr/>
      <dgm:t>
        <a:bodyPr/>
        <a:lstStyle/>
        <a:p>
          <a:endParaRPr lang="el-GR"/>
        </a:p>
      </dgm:t>
    </dgm:pt>
    <dgm:pt modelId="{8B2740AA-8A20-474B-8FDF-3A7072B291EE}">
      <dgm:prSet phldrT="[Text]"/>
      <dgm:spPr/>
      <dgm:t>
        <a:bodyPr/>
        <a:lstStyle/>
        <a:p>
          <a:pPr algn="l"/>
          <a:r>
            <a:rPr lang="el-GR" dirty="0" smtClean="0"/>
            <a:t>Υπάγονται ή πληρούν τα κριτήρια υπαγωγής σε πτωχευτική διαδικασία ή</a:t>
          </a:r>
          <a:endParaRPr lang="el-GR" dirty="0"/>
        </a:p>
      </dgm:t>
    </dgm:pt>
    <dgm:pt modelId="{1E9B1702-FE94-439E-A554-DDC69C50BFB1}" type="parTrans" cxnId="{052F751A-EA9E-47A9-8BF7-4A718CFF1311}">
      <dgm:prSet/>
      <dgm:spPr/>
      <dgm:t>
        <a:bodyPr/>
        <a:lstStyle/>
        <a:p>
          <a:endParaRPr lang="el-GR"/>
        </a:p>
      </dgm:t>
    </dgm:pt>
    <dgm:pt modelId="{8FD70594-4EEB-4898-929C-5FAA9775CF7D}" type="sibTrans" cxnId="{052F751A-EA9E-47A9-8BF7-4A718CFF1311}">
      <dgm:prSet/>
      <dgm:spPr/>
      <dgm:t>
        <a:bodyPr/>
        <a:lstStyle/>
        <a:p>
          <a:endParaRPr lang="el-GR"/>
        </a:p>
      </dgm:t>
    </dgm:pt>
    <dgm:pt modelId="{1CF4C01C-0247-443F-9820-8EAEC863D3F7}">
      <dgm:prSet phldrT="[Text]"/>
      <dgm:spPr/>
      <dgm:t>
        <a:bodyPr/>
        <a:lstStyle/>
        <a:p>
          <a:pPr algn="l"/>
          <a:r>
            <a:rPr lang="el-GR" dirty="0" smtClean="0"/>
            <a:t>έχουν χάσει πάνω από το 50% του κεφαλαίου τους λόγω συσσωρευμένων ζημιών  ή</a:t>
          </a:r>
          <a:endParaRPr lang="el-GR" dirty="0"/>
        </a:p>
      </dgm:t>
    </dgm:pt>
    <dgm:pt modelId="{F29CA44A-95B0-4459-9A7E-2635469A16D0}" type="parTrans" cxnId="{C2D9719C-1CD1-4AAE-9244-3E160B63D906}">
      <dgm:prSet/>
      <dgm:spPr/>
      <dgm:t>
        <a:bodyPr/>
        <a:lstStyle/>
        <a:p>
          <a:endParaRPr lang="el-GR"/>
        </a:p>
      </dgm:t>
    </dgm:pt>
    <dgm:pt modelId="{B936D0D8-CAA1-43B7-BE56-BE8BA708EB40}" type="sibTrans" cxnId="{C2D9719C-1CD1-4AAE-9244-3E160B63D906}">
      <dgm:prSet/>
      <dgm:spPr/>
      <dgm:t>
        <a:bodyPr/>
        <a:lstStyle/>
        <a:p>
          <a:endParaRPr lang="el-GR"/>
        </a:p>
      </dgm:t>
    </dgm:pt>
    <dgm:pt modelId="{2D4C59B8-C637-47A2-A656-776BBED858C9}">
      <dgm:prSet phldrT="[Text]"/>
      <dgm:spPr/>
      <dgm:t>
        <a:bodyPr/>
        <a:lstStyle/>
        <a:p>
          <a:pPr algn="l"/>
          <a:r>
            <a:rPr lang="el-GR" u="sng" dirty="0" smtClean="0"/>
            <a:t>για μεγάλες επιχειρήσεις </a:t>
          </a:r>
          <a:r>
            <a:rPr lang="en-US" u="none" dirty="0" smtClean="0"/>
            <a:t>:        </a:t>
          </a:r>
          <a:r>
            <a:rPr lang="el-GR" u="none" dirty="0" smtClean="0"/>
            <a:t>         </a:t>
          </a:r>
          <a:r>
            <a:rPr lang="en-US" u="none" dirty="0" smtClean="0"/>
            <a:t>  </a:t>
          </a:r>
          <a:r>
            <a:rPr lang="el-GR" u="none" dirty="0" smtClean="0"/>
            <a:t>Χρέος</a:t>
          </a:r>
          <a:r>
            <a:rPr lang="el-GR" dirty="0" smtClean="0"/>
            <a:t> / ίδια κεφάλαια &gt; 7,5   ή                    </a:t>
          </a:r>
          <a:r>
            <a:rPr lang="en-US" dirty="0" smtClean="0"/>
            <a:t>EBITDA / </a:t>
          </a:r>
          <a:r>
            <a:rPr lang="el-GR" dirty="0" smtClean="0"/>
            <a:t>τόκοι  &lt; 1  </a:t>
          </a:r>
          <a:endParaRPr lang="el-GR" dirty="0"/>
        </a:p>
      </dgm:t>
    </dgm:pt>
    <dgm:pt modelId="{E1891383-13C8-459E-8698-1194F1C107ED}" type="parTrans" cxnId="{6CCBC133-CAF1-4D6F-9D00-430F3BAEFAE5}">
      <dgm:prSet/>
      <dgm:spPr/>
      <dgm:t>
        <a:bodyPr/>
        <a:lstStyle/>
        <a:p>
          <a:endParaRPr lang="el-GR"/>
        </a:p>
      </dgm:t>
    </dgm:pt>
    <dgm:pt modelId="{885FAA46-DBBB-4FDD-8049-2639F3FB4C02}" type="sibTrans" cxnId="{6CCBC133-CAF1-4D6F-9D00-430F3BAEFAE5}">
      <dgm:prSet/>
      <dgm:spPr/>
      <dgm:t>
        <a:bodyPr/>
        <a:lstStyle/>
        <a:p>
          <a:endParaRPr lang="el-GR"/>
        </a:p>
      </dgm:t>
    </dgm:pt>
    <dgm:pt modelId="{E4894CFA-AAEF-41C8-9AD7-537C8951091A}">
      <dgm:prSet/>
      <dgm:spPr/>
      <dgm:t>
        <a:bodyPr/>
        <a:lstStyle/>
        <a:p>
          <a:endParaRPr lang="el-GR" dirty="0"/>
        </a:p>
      </dgm:t>
    </dgm:pt>
    <dgm:pt modelId="{38FC5D51-A709-4373-985D-6924274FB2E4}" type="parTrans" cxnId="{3B8ABC9A-3903-41BE-8158-A0666D1D694B}">
      <dgm:prSet/>
      <dgm:spPr/>
      <dgm:t>
        <a:bodyPr/>
        <a:lstStyle/>
        <a:p>
          <a:endParaRPr lang="el-GR"/>
        </a:p>
      </dgm:t>
    </dgm:pt>
    <dgm:pt modelId="{A7C2D86A-9D86-4545-B915-FD5201AD89A3}" type="sibTrans" cxnId="{3B8ABC9A-3903-41BE-8158-A0666D1D694B}">
      <dgm:prSet/>
      <dgm:spPr/>
      <dgm:t>
        <a:bodyPr/>
        <a:lstStyle/>
        <a:p>
          <a:endParaRPr lang="el-GR"/>
        </a:p>
      </dgm:t>
    </dgm:pt>
    <dgm:pt modelId="{EC7A8B41-3664-4ABA-BCF1-FCF56053915D}">
      <dgm:prSet phldrT="[Text]"/>
      <dgm:spPr/>
      <dgm:t>
        <a:bodyPr/>
        <a:lstStyle/>
        <a:p>
          <a:pPr algn="l"/>
          <a:r>
            <a:rPr lang="en-US" dirty="0" smtClean="0"/>
            <a:t>MME </a:t>
          </a:r>
          <a:r>
            <a:rPr lang="el-GR" dirty="0" smtClean="0"/>
            <a:t>που δεν είναι νεοσύστατες ή μέλη ομίλων εκτός εάν δεν μπορούν να διασωθούν από τον όμιλο </a:t>
          </a:r>
          <a:r>
            <a:rPr lang="en-US" dirty="0" smtClean="0"/>
            <a:t> </a:t>
          </a:r>
          <a:endParaRPr lang="el-GR" dirty="0"/>
        </a:p>
      </dgm:t>
    </dgm:pt>
    <dgm:pt modelId="{71597117-1A35-4C8A-8EAA-5BC8109950AD}" type="parTrans" cxnId="{ADC3081B-0488-41BB-8BB4-35BA1168A3D3}">
      <dgm:prSet/>
      <dgm:spPr/>
      <dgm:t>
        <a:bodyPr/>
        <a:lstStyle/>
        <a:p>
          <a:endParaRPr lang="el-GR"/>
        </a:p>
      </dgm:t>
    </dgm:pt>
    <dgm:pt modelId="{3C35FC11-3B16-4ECE-82A1-BD2A1050B6DB}" type="sibTrans" cxnId="{ADC3081B-0488-41BB-8BB4-35BA1168A3D3}">
      <dgm:prSet/>
      <dgm:spPr/>
      <dgm:t>
        <a:bodyPr/>
        <a:lstStyle/>
        <a:p>
          <a:endParaRPr lang="el-GR"/>
        </a:p>
      </dgm:t>
    </dgm:pt>
    <dgm:pt modelId="{18B0B110-DB55-442F-9FD9-87C526B045BD}">
      <dgm:prSet phldrT="[Text]"/>
      <dgm:spPr/>
      <dgm:t>
        <a:bodyPr/>
        <a:lstStyle/>
        <a:p>
          <a:pPr algn="l"/>
          <a:endParaRPr lang="el-GR" dirty="0"/>
        </a:p>
      </dgm:t>
    </dgm:pt>
    <dgm:pt modelId="{93726859-11DC-4BB3-93C4-28E9A84CCE6D}" type="parTrans" cxnId="{BC97594E-FD13-4D4B-A6BC-84A01BB2CF1F}">
      <dgm:prSet/>
      <dgm:spPr/>
      <dgm:t>
        <a:bodyPr/>
        <a:lstStyle/>
        <a:p>
          <a:endParaRPr lang="el-GR"/>
        </a:p>
      </dgm:t>
    </dgm:pt>
    <dgm:pt modelId="{1B5ACDB6-2B52-4EFF-974A-833467807A89}" type="sibTrans" cxnId="{BC97594E-FD13-4D4B-A6BC-84A01BB2CF1F}">
      <dgm:prSet/>
      <dgm:spPr/>
      <dgm:t>
        <a:bodyPr/>
        <a:lstStyle/>
        <a:p>
          <a:endParaRPr lang="el-GR"/>
        </a:p>
      </dgm:t>
    </dgm:pt>
    <dgm:pt modelId="{47144678-9A83-48C4-88D0-4AFC16D68F48}" type="pres">
      <dgm:prSet presAssocID="{78D0078D-9191-4A45-9AE7-A8EE757C1D0B}" presName="Name0" presStyleCnt="0">
        <dgm:presLayoutVars>
          <dgm:dir/>
          <dgm:animLvl val="lvl"/>
          <dgm:resizeHandles val="exact"/>
        </dgm:presLayoutVars>
      </dgm:prSet>
      <dgm:spPr/>
      <dgm:t>
        <a:bodyPr/>
        <a:lstStyle/>
        <a:p>
          <a:endParaRPr lang="el-GR"/>
        </a:p>
      </dgm:t>
    </dgm:pt>
    <dgm:pt modelId="{35DA0AAF-683B-484B-9115-5A9D1ADC2CDA}" type="pres">
      <dgm:prSet presAssocID="{3C383056-B19B-419E-BE0E-E87F71BBB589}" presName="linNode" presStyleCnt="0"/>
      <dgm:spPr/>
      <dgm:t>
        <a:bodyPr/>
        <a:lstStyle/>
        <a:p>
          <a:endParaRPr lang="el-GR"/>
        </a:p>
      </dgm:t>
    </dgm:pt>
    <dgm:pt modelId="{B8574EBA-7B14-42C5-9852-036A6474D7F1}" type="pres">
      <dgm:prSet presAssocID="{3C383056-B19B-419E-BE0E-E87F71BBB589}" presName="parentText" presStyleLbl="node1" presStyleIdx="0" presStyleCnt="1">
        <dgm:presLayoutVars>
          <dgm:chMax val="1"/>
          <dgm:bulletEnabled val="1"/>
        </dgm:presLayoutVars>
      </dgm:prSet>
      <dgm:spPr/>
      <dgm:t>
        <a:bodyPr/>
        <a:lstStyle/>
        <a:p>
          <a:endParaRPr lang="el-GR"/>
        </a:p>
      </dgm:t>
    </dgm:pt>
    <dgm:pt modelId="{2F5017B3-2299-4D44-BD2F-161A027154AF}" type="pres">
      <dgm:prSet presAssocID="{3C383056-B19B-419E-BE0E-E87F71BBB589}" presName="descendantText" presStyleLbl="alignAccFollowNode1" presStyleIdx="0" presStyleCnt="1">
        <dgm:presLayoutVars>
          <dgm:bulletEnabled val="1"/>
        </dgm:presLayoutVars>
      </dgm:prSet>
      <dgm:spPr/>
      <dgm:t>
        <a:bodyPr/>
        <a:lstStyle/>
        <a:p>
          <a:endParaRPr lang="el-GR"/>
        </a:p>
      </dgm:t>
    </dgm:pt>
  </dgm:ptLst>
  <dgm:cxnLst>
    <dgm:cxn modelId="{6CCBC133-CAF1-4D6F-9D00-430F3BAEFAE5}" srcId="{3C383056-B19B-419E-BE0E-E87F71BBB589}" destId="{2D4C59B8-C637-47A2-A656-776BBED858C9}" srcOrd="2" destOrd="0" parTransId="{E1891383-13C8-459E-8698-1194F1C107ED}" sibTransId="{885FAA46-DBBB-4FDD-8049-2639F3FB4C02}"/>
    <dgm:cxn modelId="{F0E62F14-2C0B-4283-9800-5027D4C1971F}" type="presOf" srcId="{78D0078D-9191-4A45-9AE7-A8EE757C1D0B}" destId="{47144678-9A83-48C4-88D0-4AFC16D68F48}" srcOrd="0" destOrd="0" presId="urn:microsoft.com/office/officeart/2005/8/layout/vList5"/>
    <dgm:cxn modelId="{AE6D0395-4527-477D-A3DD-B03F7D9D9A0F}" type="presOf" srcId="{2D4C59B8-C637-47A2-A656-776BBED858C9}" destId="{2F5017B3-2299-4D44-BD2F-161A027154AF}" srcOrd="0" destOrd="2" presId="urn:microsoft.com/office/officeart/2005/8/layout/vList5"/>
    <dgm:cxn modelId="{16F78C21-9ED8-4B17-8BDB-C91807974C4D}" type="presOf" srcId="{E4894CFA-AAEF-41C8-9AD7-537C8951091A}" destId="{2F5017B3-2299-4D44-BD2F-161A027154AF}" srcOrd="0" destOrd="5" presId="urn:microsoft.com/office/officeart/2005/8/layout/vList5"/>
    <dgm:cxn modelId="{ADC3081B-0488-41BB-8BB4-35BA1168A3D3}" srcId="{3C383056-B19B-419E-BE0E-E87F71BBB589}" destId="{EC7A8B41-3664-4ABA-BCF1-FCF56053915D}" srcOrd="4" destOrd="0" parTransId="{71597117-1A35-4C8A-8EAA-5BC8109950AD}" sibTransId="{3C35FC11-3B16-4ECE-82A1-BD2A1050B6DB}"/>
    <dgm:cxn modelId="{920F64F3-BFED-4A77-A6A9-45E1D7CB5F00}" type="presOf" srcId="{EC7A8B41-3664-4ABA-BCF1-FCF56053915D}" destId="{2F5017B3-2299-4D44-BD2F-161A027154AF}" srcOrd="0" destOrd="4" presId="urn:microsoft.com/office/officeart/2005/8/layout/vList5"/>
    <dgm:cxn modelId="{2C539BAA-8D2D-406F-835D-748CCD9BDE43}" type="presOf" srcId="{18B0B110-DB55-442F-9FD9-87C526B045BD}" destId="{2F5017B3-2299-4D44-BD2F-161A027154AF}" srcOrd="0" destOrd="3" presId="urn:microsoft.com/office/officeart/2005/8/layout/vList5"/>
    <dgm:cxn modelId="{913F13E9-E578-443E-B46F-55C1869177F9}" type="presOf" srcId="{8B2740AA-8A20-474B-8FDF-3A7072B291EE}" destId="{2F5017B3-2299-4D44-BD2F-161A027154AF}" srcOrd="0" destOrd="0" presId="urn:microsoft.com/office/officeart/2005/8/layout/vList5"/>
    <dgm:cxn modelId="{C2D9719C-1CD1-4AAE-9244-3E160B63D906}" srcId="{3C383056-B19B-419E-BE0E-E87F71BBB589}" destId="{1CF4C01C-0247-443F-9820-8EAEC863D3F7}" srcOrd="1" destOrd="0" parTransId="{F29CA44A-95B0-4459-9A7E-2635469A16D0}" sibTransId="{B936D0D8-CAA1-43B7-BE56-BE8BA708EB40}"/>
    <dgm:cxn modelId="{052F751A-EA9E-47A9-8BF7-4A718CFF1311}" srcId="{3C383056-B19B-419E-BE0E-E87F71BBB589}" destId="{8B2740AA-8A20-474B-8FDF-3A7072B291EE}" srcOrd="0" destOrd="0" parTransId="{1E9B1702-FE94-439E-A554-DDC69C50BFB1}" sibTransId="{8FD70594-4EEB-4898-929C-5FAA9775CF7D}"/>
    <dgm:cxn modelId="{3B8ABC9A-3903-41BE-8158-A0666D1D694B}" srcId="{3C383056-B19B-419E-BE0E-E87F71BBB589}" destId="{E4894CFA-AAEF-41C8-9AD7-537C8951091A}" srcOrd="5" destOrd="0" parTransId="{38FC5D51-A709-4373-985D-6924274FB2E4}" sibTransId="{A7C2D86A-9D86-4545-B915-FD5201AD89A3}"/>
    <dgm:cxn modelId="{BC97594E-FD13-4D4B-A6BC-84A01BB2CF1F}" srcId="{3C383056-B19B-419E-BE0E-E87F71BBB589}" destId="{18B0B110-DB55-442F-9FD9-87C526B045BD}" srcOrd="3" destOrd="0" parTransId="{93726859-11DC-4BB3-93C4-28E9A84CCE6D}" sibTransId="{1B5ACDB6-2B52-4EFF-974A-833467807A89}"/>
    <dgm:cxn modelId="{E9C8A50C-8891-46DE-98B6-DFB895D02AA8}" type="presOf" srcId="{3C383056-B19B-419E-BE0E-E87F71BBB589}" destId="{B8574EBA-7B14-42C5-9852-036A6474D7F1}" srcOrd="0" destOrd="0" presId="urn:microsoft.com/office/officeart/2005/8/layout/vList5"/>
    <dgm:cxn modelId="{C6B4B262-D08A-4572-93F1-7C10C95732B9}" srcId="{78D0078D-9191-4A45-9AE7-A8EE757C1D0B}" destId="{3C383056-B19B-419E-BE0E-E87F71BBB589}" srcOrd="0" destOrd="0" parTransId="{65E827C5-BECE-4121-B4FF-37A2E65C1149}" sibTransId="{002CBFBF-E9F7-4F6B-B723-FDD1E81475A9}"/>
    <dgm:cxn modelId="{B38483DB-6974-4959-83B1-121A1B0713DC}" type="presOf" srcId="{1CF4C01C-0247-443F-9820-8EAEC863D3F7}" destId="{2F5017B3-2299-4D44-BD2F-161A027154AF}" srcOrd="0" destOrd="1" presId="urn:microsoft.com/office/officeart/2005/8/layout/vList5"/>
    <dgm:cxn modelId="{B22026F4-E7C0-4D1F-91E0-95B61698D434}" type="presParOf" srcId="{47144678-9A83-48C4-88D0-4AFC16D68F48}" destId="{35DA0AAF-683B-484B-9115-5A9D1ADC2CDA}" srcOrd="0" destOrd="0" presId="urn:microsoft.com/office/officeart/2005/8/layout/vList5"/>
    <dgm:cxn modelId="{17A7F050-8347-427E-BCC7-C91E6C27CA1C}" type="presParOf" srcId="{35DA0AAF-683B-484B-9115-5A9D1ADC2CDA}" destId="{B8574EBA-7B14-42C5-9852-036A6474D7F1}" srcOrd="0" destOrd="0" presId="urn:microsoft.com/office/officeart/2005/8/layout/vList5"/>
    <dgm:cxn modelId="{849D12AF-A6D4-4684-9639-3D07842189BC}" type="presParOf" srcId="{35DA0AAF-683B-484B-9115-5A9D1ADC2CDA}" destId="{2F5017B3-2299-4D44-BD2F-161A027154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60FE0E-05AE-4504-B83E-FC15716FE776}"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l-GR"/>
        </a:p>
      </dgm:t>
    </dgm:pt>
    <dgm:pt modelId="{A9EC6E9B-82AA-4E47-AE46-356EE39C375A}">
      <dgm:prSet phldrT="[Text]"/>
      <dgm:spPr/>
      <dgm:t>
        <a:bodyPr/>
        <a:lstStyle/>
        <a:p>
          <a:endParaRPr lang="el-GR" dirty="0"/>
        </a:p>
      </dgm:t>
    </dgm:pt>
    <dgm:pt modelId="{2FB4E192-A532-431E-A6DF-C05D65E6D1CB}" type="parTrans" cxnId="{8AB19C43-80ED-43F4-BF7E-311D08A77D2A}">
      <dgm:prSet/>
      <dgm:spPr/>
      <dgm:t>
        <a:bodyPr/>
        <a:lstStyle/>
        <a:p>
          <a:endParaRPr lang="el-GR"/>
        </a:p>
      </dgm:t>
    </dgm:pt>
    <dgm:pt modelId="{08DD50C7-7513-448C-AB28-1DEF9E811DB7}" type="sibTrans" cxnId="{8AB19C43-80ED-43F4-BF7E-311D08A77D2A}">
      <dgm:prSet/>
      <dgm:spPr/>
      <dgm:t>
        <a:bodyPr/>
        <a:lstStyle/>
        <a:p>
          <a:endParaRPr lang="el-GR"/>
        </a:p>
      </dgm:t>
    </dgm:pt>
    <dgm:pt modelId="{F229330D-1823-4FA5-9D44-A5F39B327636}">
      <dgm:prSet phldrT="[Text]" custT="1"/>
      <dgm:spPr/>
      <dgm:t>
        <a:bodyPr/>
        <a:lstStyle/>
        <a:p>
          <a:r>
            <a:rPr lang="el-GR" sz="4800" dirty="0" smtClean="0"/>
            <a:t>Ενισχύσεις Διάσωσης</a:t>
          </a:r>
        </a:p>
        <a:p>
          <a:endParaRPr lang="el-GR" sz="5800" dirty="0"/>
        </a:p>
      </dgm:t>
    </dgm:pt>
    <dgm:pt modelId="{5DBAE98D-AAAB-4D43-9052-3689452C6E13}" type="parTrans" cxnId="{A830DFF4-587F-46D5-BC56-FA86747275B9}">
      <dgm:prSet/>
      <dgm:spPr/>
      <dgm:t>
        <a:bodyPr/>
        <a:lstStyle/>
        <a:p>
          <a:endParaRPr lang="el-GR"/>
        </a:p>
      </dgm:t>
    </dgm:pt>
    <dgm:pt modelId="{9AD4CBCF-887E-4DAC-B52C-7E86C39FFE23}" type="sibTrans" cxnId="{A830DFF4-587F-46D5-BC56-FA86747275B9}">
      <dgm:prSet/>
      <dgm:spPr/>
      <dgm:t>
        <a:bodyPr/>
        <a:lstStyle/>
        <a:p>
          <a:endParaRPr lang="el-GR"/>
        </a:p>
      </dgm:t>
    </dgm:pt>
    <dgm:pt modelId="{C4F01705-D77B-4C73-8130-5123F7930946}">
      <dgm:prSet phldrT="[Text]" custT="1"/>
      <dgm:spPr/>
      <dgm:t>
        <a:bodyPr/>
        <a:lstStyle/>
        <a:p>
          <a:pPr algn="l"/>
          <a:r>
            <a:rPr lang="el-GR" sz="2800" dirty="0" smtClean="0"/>
            <a:t>Αντιμετωπίζουν επείγοντα και σοβαρά προβλήματα ρευστότητας επιχειρήσεων, όχι μόνο τυπικά  «προβληματικών»</a:t>
          </a:r>
          <a:endParaRPr lang="el-GR" sz="2800" dirty="0"/>
        </a:p>
      </dgm:t>
    </dgm:pt>
    <dgm:pt modelId="{FDFBB93E-CF60-4819-8950-0FFFDE4FE68D}" type="parTrans" cxnId="{56B1C1DF-E9EE-4CB4-AEFD-2DE59ACE8F85}">
      <dgm:prSet/>
      <dgm:spPr/>
      <dgm:t>
        <a:bodyPr/>
        <a:lstStyle/>
        <a:p>
          <a:endParaRPr lang="el-GR"/>
        </a:p>
      </dgm:t>
    </dgm:pt>
    <dgm:pt modelId="{8368ED5F-FBAA-4AE2-9DD7-85E4C52CECC6}" type="sibTrans" cxnId="{56B1C1DF-E9EE-4CB4-AEFD-2DE59ACE8F85}">
      <dgm:prSet/>
      <dgm:spPr/>
      <dgm:t>
        <a:bodyPr/>
        <a:lstStyle/>
        <a:p>
          <a:endParaRPr lang="el-GR"/>
        </a:p>
      </dgm:t>
    </dgm:pt>
    <dgm:pt modelId="{E5373B10-BD35-47E1-AC79-1AD0EB8329EB}">
      <dgm:prSet phldrT="[Text]" custT="1"/>
      <dgm:spPr/>
      <dgm:t>
        <a:bodyPr/>
        <a:lstStyle/>
        <a:p>
          <a:pPr algn="l"/>
          <a:r>
            <a:rPr lang="el-GR" sz="2800" dirty="0" smtClean="0"/>
            <a:t>Προσωρινού χαρακτήρα – δίνουν περιθώριο ετοιμασίας σχεδίου αναδιάρθρωσης και κοινοποίησής  του στην Ε. Επιτροπή </a:t>
          </a:r>
          <a:endParaRPr lang="el-GR" sz="2800" dirty="0"/>
        </a:p>
      </dgm:t>
    </dgm:pt>
    <dgm:pt modelId="{783C0E6B-43FB-4087-A14E-C3FF940F56A8}" type="parTrans" cxnId="{5C7CD75D-012B-47A5-BA20-91FE8B69B02D}">
      <dgm:prSet/>
      <dgm:spPr/>
      <dgm:t>
        <a:bodyPr/>
        <a:lstStyle/>
        <a:p>
          <a:endParaRPr lang="el-GR"/>
        </a:p>
      </dgm:t>
    </dgm:pt>
    <dgm:pt modelId="{95860EFB-E10C-45DC-BCC7-17EA522670AB}" type="sibTrans" cxnId="{5C7CD75D-012B-47A5-BA20-91FE8B69B02D}">
      <dgm:prSet/>
      <dgm:spPr/>
      <dgm:t>
        <a:bodyPr/>
        <a:lstStyle/>
        <a:p>
          <a:endParaRPr lang="el-GR"/>
        </a:p>
      </dgm:t>
    </dgm:pt>
    <dgm:pt modelId="{F239210A-A28A-4199-B82A-8C6BCAF148B5}">
      <dgm:prSet phldrT="[Text]"/>
      <dgm:spPr/>
      <dgm:t>
        <a:bodyPr/>
        <a:lstStyle/>
        <a:p>
          <a:pPr algn="l"/>
          <a:endParaRPr lang="el-GR" sz="3200" dirty="0"/>
        </a:p>
      </dgm:t>
    </dgm:pt>
    <dgm:pt modelId="{741DE887-6EDB-42D1-A0D0-1A1B858A54F2}" type="parTrans" cxnId="{D135934D-92B4-4CB5-BCE7-8BB6E72BD1BA}">
      <dgm:prSet/>
      <dgm:spPr/>
      <dgm:t>
        <a:bodyPr/>
        <a:lstStyle/>
        <a:p>
          <a:endParaRPr lang="el-GR"/>
        </a:p>
      </dgm:t>
    </dgm:pt>
    <dgm:pt modelId="{CD482787-D033-4CBC-9047-6F56C7DDCFA5}" type="sibTrans" cxnId="{D135934D-92B4-4CB5-BCE7-8BB6E72BD1BA}">
      <dgm:prSet/>
      <dgm:spPr/>
      <dgm:t>
        <a:bodyPr/>
        <a:lstStyle/>
        <a:p>
          <a:endParaRPr lang="el-GR"/>
        </a:p>
      </dgm:t>
    </dgm:pt>
    <dgm:pt modelId="{3B653B96-A7AB-45FD-B91D-C3F7940BF2B3}">
      <dgm:prSet phldrT="[Text]"/>
      <dgm:spPr/>
      <dgm:t>
        <a:bodyPr/>
        <a:lstStyle/>
        <a:p>
          <a:pPr algn="l"/>
          <a:endParaRPr lang="el-GR" sz="3200" dirty="0"/>
        </a:p>
      </dgm:t>
    </dgm:pt>
    <dgm:pt modelId="{2E57E760-9585-4145-9719-BF511E5A6CDA}" type="parTrans" cxnId="{74296072-2016-4384-A40F-B7BDA45A680D}">
      <dgm:prSet/>
      <dgm:spPr/>
      <dgm:t>
        <a:bodyPr/>
        <a:lstStyle/>
        <a:p>
          <a:endParaRPr lang="el-GR"/>
        </a:p>
      </dgm:t>
    </dgm:pt>
    <dgm:pt modelId="{9018F8E9-A6BD-4950-9F55-0070C37E851A}" type="sibTrans" cxnId="{74296072-2016-4384-A40F-B7BDA45A680D}">
      <dgm:prSet/>
      <dgm:spPr/>
      <dgm:t>
        <a:bodyPr/>
        <a:lstStyle/>
        <a:p>
          <a:endParaRPr lang="el-GR"/>
        </a:p>
      </dgm:t>
    </dgm:pt>
    <dgm:pt modelId="{646BA176-DFB9-4F3D-AEDE-4ED382E3BAB9}">
      <dgm:prSet phldrT="[Text]" custT="1"/>
      <dgm:spPr/>
      <dgm:t>
        <a:bodyPr/>
        <a:lstStyle/>
        <a:p>
          <a:pPr algn="l"/>
          <a:r>
            <a:rPr lang="el-GR" sz="2800" dirty="0" smtClean="0"/>
            <a:t>Δέσμευση του κράτους εντός 6 μηνών </a:t>
          </a:r>
          <a:r>
            <a:rPr lang="en-US" sz="2800" dirty="0" smtClean="0"/>
            <a:t>:</a:t>
          </a:r>
          <a:r>
            <a:rPr lang="el-GR" sz="2800" dirty="0" smtClean="0"/>
            <a:t>  αποπληρωμή των ενισχύσεων ή υποβολή σχεδίου αναδιάρθρωσης ή ρευστοποίησης</a:t>
          </a:r>
          <a:endParaRPr lang="el-GR" sz="2800" dirty="0"/>
        </a:p>
      </dgm:t>
    </dgm:pt>
    <dgm:pt modelId="{868BB18B-38DA-424D-A324-A9DA3F5CDE24}" type="parTrans" cxnId="{9CEECC8B-8243-460C-BD9F-685E901AA752}">
      <dgm:prSet/>
      <dgm:spPr/>
      <dgm:t>
        <a:bodyPr/>
        <a:lstStyle/>
        <a:p>
          <a:endParaRPr lang="el-GR"/>
        </a:p>
      </dgm:t>
    </dgm:pt>
    <dgm:pt modelId="{9BB38930-218C-48AD-AF70-1CFC9B6F98EC}" type="sibTrans" cxnId="{9CEECC8B-8243-460C-BD9F-685E901AA752}">
      <dgm:prSet/>
      <dgm:spPr/>
      <dgm:t>
        <a:bodyPr/>
        <a:lstStyle/>
        <a:p>
          <a:endParaRPr lang="el-GR"/>
        </a:p>
      </dgm:t>
    </dgm:pt>
    <dgm:pt modelId="{CDD6B3F9-1F9D-4151-8B12-D7F69E3672D1}">
      <dgm:prSet phldrT="[Text]" custT="1"/>
      <dgm:spPr/>
      <dgm:t>
        <a:bodyPr/>
        <a:lstStyle/>
        <a:p>
          <a:pPr algn="l"/>
          <a:r>
            <a:rPr lang="el-GR" sz="2800" dirty="0" smtClean="0"/>
            <a:t>Χορηγούνται μόνο ως δάνεια ή εγγυήσεις</a:t>
          </a:r>
          <a:endParaRPr lang="el-GR" sz="2800" dirty="0"/>
        </a:p>
      </dgm:t>
    </dgm:pt>
    <dgm:pt modelId="{FF1532A9-D09E-4895-9D24-EDA2FE673D4D}" type="parTrans" cxnId="{5E8B35EC-8D3E-4859-9FF3-583561142E61}">
      <dgm:prSet/>
      <dgm:spPr/>
      <dgm:t>
        <a:bodyPr/>
        <a:lstStyle/>
        <a:p>
          <a:endParaRPr lang="el-GR"/>
        </a:p>
      </dgm:t>
    </dgm:pt>
    <dgm:pt modelId="{265498D6-0314-4234-8044-AF6A43225079}" type="sibTrans" cxnId="{5E8B35EC-8D3E-4859-9FF3-583561142E61}">
      <dgm:prSet/>
      <dgm:spPr/>
      <dgm:t>
        <a:bodyPr/>
        <a:lstStyle/>
        <a:p>
          <a:endParaRPr lang="el-GR"/>
        </a:p>
      </dgm:t>
    </dgm:pt>
    <dgm:pt modelId="{F95F3CF4-95F3-4298-A2FF-6784DA252DD3}" type="pres">
      <dgm:prSet presAssocID="{B060FE0E-05AE-4504-B83E-FC15716FE776}" presName="Name0" presStyleCnt="0">
        <dgm:presLayoutVars>
          <dgm:chMax/>
          <dgm:chPref val="3"/>
          <dgm:dir/>
          <dgm:animOne val="branch"/>
          <dgm:animLvl val="lvl"/>
        </dgm:presLayoutVars>
      </dgm:prSet>
      <dgm:spPr/>
      <dgm:t>
        <a:bodyPr/>
        <a:lstStyle/>
        <a:p>
          <a:endParaRPr lang="el-GR"/>
        </a:p>
      </dgm:t>
    </dgm:pt>
    <dgm:pt modelId="{187E09EF-6588-4E92-B0A6-88EE41DDE271}" type="pres">
      <dgm:prSet presAssocID="{A9EC6E9B-82AA-4E47-AE46-356EE39C375A}" presName="composite" presStyleCnt="0"/>
      <dgm:spPr/>
      <dgm:t>
        <a:bodyPr/>
        <a:lstStyle/>
        <a:p>
          <a:endParaRPr lang="el-GR"/>
        </a:p>
      </dgm:t>
    </dgm:pt>
    <dgm:pt modelId="{53C29E5F-C80E-4515-92C2-AEF36F2AA4C4}" type="pres">
      <dgm:prSet presAssocID="{A9EC6E9B-82AA-4E47-AE46-356EE39C375A}" presName="FirstChild" presStyleLbl="revTx" presStyleIdx="0" presStyleCnt="2" custLinFactNeighborX="0" custLinFactNeighborY="-147">
        <dgm:presLayoutVars>
          <dgm:chMax val="0"/>
          <dgm:chPref val="0"/>
          <dgm:bulletEnabled val="1"/>
        </dgm:presLayoutVars>
      </dgm:prSet>
      <dgm:spPr/>
      <dgm:t>
        <a:bodyPr/>
        <a:lstStyle/>
        <a:p>
          <a:endParaRPr lang="el-GR"/>
        </a:p>
      </dgm:t>
    </dgm:pt>
    <dgm:pt modelId="{C55E4F1D-905F-4533-B881-3B2C4FCEB955}" type="pres">
      <dgm:prSet presAssocID="{A9EC6E9B-82AA-4E47-AE46-356EE39C375A}" presName="Parent" presStyleLbl="alignNode1" presStyleIdx="0" presStyleCnt="1">
        <dgm:presLayoutVars>
          <dgm:chMax val="3"/>
          <dgm:chPref val="3"/>
          <dgm:bulletEnabled val="1"/>
        </dgm:presLayoutVars>
      </dgm:prSet>
      <dgm:spPr/>
      <dgm:t>
        <a:bodyPr/>
        <a:lstStyle/>
        <a:p>
          <a:endParaRPr lang="el-GR"/>
        </a:p>
      </dgm:t>
    </dgm:pt>
    <dgm:pt modelId="{526B8B7E-0BE7-4C87-9EBD-D08ED19C9B5B}" type="pres">
      <dgm:prSet presAssocID="{A9EC6E9B-82AA-4E47-AE46-356EE39C375A}" presName="Accent" presStyleLbl="parChTrans1D1" presStyleIdx="0" presStyleCnt="1"/>
      <dgm:spPr/>
      <dgm:t>
        <a:bodyPr/>
        <a:lstStyle/>
        <a:p>
          <a:endParaRPr lang="el-GR"/>
        </a:p>
      </dgm:t>
    </dgm:pt>
    <dgm:pt modelId="{A4962BD7-8533-48ED-A0AF-25841F71C920}" type="pres">
      <dgm:prSet presAssocID="{A9EC6E9B-82AA-4E47-AE46-356EE39C375A}" presName="Child" presStyleLbl="revTx" presStyleIdx="1" presStyleCnt="2" custLinFactNeighborX="-333" custLinFactNeighborY="1161">
        <dgm:presLayoutVars>
          <dgm:chMax val="0"/>
          <dgm:chPref val="0"/>
          <dgm:bulletEnabled val="1"/>
        </dgm:presLayoutVars>
      </dgm:prSet>
      <dgm:spPr/>
      <dgm:t>
        <a:bodyPr/>
        <a:lstStyle/>
        <a:p>
          <a:endParaRPr lang="el-GR"/>
        </a:p>
      </dgm:t>
    </dgm:pt>
  </dgm:ptLst>
  <dgm:cxnLst>
    <dgm:cxn modelId="{D135934D-92B4-4CB5-BCE7-8BB6E72BD1BA}" srcId="{A9EC6E9B-82AA-4E47-AE46-356EE39C375A}" destId="{F239210A-A28A-4199-B82A-8C6BCAF148B5}" srcOrd="6" destOrd="0" parTransId="{741DE887-6EDB-42D1-A0D0-1A1B858A54F2}" sibTransId="{CD482787-D033-4CBC-9047-6F56C7DDCFA5}"/>
    <dgm:cxn modelId="{375EB4D3-41E5-4045-A9EE-39DB70639C82}" type="presOf" srcId="{A9EC6E9B-82AA-4E47-AE46-356EE39C375A}" destId="{C55E4F1D-905F-4533-B881-3B2C4FCEB955}" srcOrd="0" destOrd="0" presId="urn:microsoft.com/office/officeart/2011/layout/TabList"/>
    <dgm:cxn modelId="{8AB19C43-80ED-43F4-BF7E-311D08A77D2A}" srcId="{B060FE0E-05AE-4504-B83E-FC15716FE776}" destId="{A9EC6E9B-82AA-4E47-AE46-356EE39C375A}" srcOrd="0" destOrd="0" parTransId="{2FB4E192-A532-431E-A6DF-C05D65E6D1CB}" sibTransId="{08DD50C7-7513-448C-AB28-1DEF9E811DB7}"/>
    <dgm:cxn modelId="{5DF7A1FF-5389-42D1-8EE8-18AA77FDE52D}" type="presOf" srcId="{646BA176-DFB9-4F3D-AEDE-4ED382E3BAB9}" destId="{A4962BD7-8533-48ED-A0AF-25841F71C920}" srcOrd="0" destOrd="3" presId="urn:microsoft.com/office/officeart/2011/layout/TabList"/>
    <dgm:cxn modelId="{25A46215-D681-4422-ADBA-AFFCFD91CD7D}" type="presOf" srcId="{3B653B96-A7AB-45FD-B91D-C3F7940BF2B3}" destId="{A4962BD7-8533-48ED-A0AF-25841F71C920}" srcOrd="0" destOrd="4" presId="urn:microsoft.com/office/officeart/2011/layout/TabList"/>
    <dgm:cxn modelId="{74296072-2016-4384-A40F-B7BDA45A680D}" srcId="{A9EC6E9B-82AA-4E47-AE46-356EE39C375A}" destId="{3B653B96-A7AB-45FD-B91D-C3F7940BF2B3}" srcOrd="5" destOrd="0" parTransId="{2E57E760-9585-4145-9719-BF511E5A6CDA}" sibTransId="{9018F8E9-A6BD-4950-9F55-0070C37E851A}"/>
    <dgm:cxn modelId="{DD56F452-3E2D-45FE-A67A-7300B674DB0A}" type="presOf" srcId="{C4F01705-D77B-4C73-8130-5123F7930946}" destId="{A4962BD7-8533-48ED-A0AF-25841F71C920}" srcOrd="0" destOrd="0" presId="urn:microsoft.com/office/officeart/2011/layout/TabList"/>
    <dgm:cxn modelId="{527BBA7D-0F9F-4D03-AD12-FD7BEF586E71}" type="presOf" srcId="{CDD6B3F9-1F9D-4151-8B12-D7F69E3672D1}" destId="{A4962BD7-8533-48ED-A0AF-25841F71C920}" srcOrd="0" destOrd="2" presId="urn:microsoft.com/office/officeart/2011/layout/TabList"/>
    <dgm:cxn modelId="{5E8B35EC-8D3E-4859-9FF3-583561142E61}" srcId="{A9EC6E9B-82AA-4E47-AE46-356EE39C375A}" destId="{CDD6B3F9-1F9D-4151-8B12-D7F69E3672D1}" srcOrd="3" destOrd="0" parTransId="{FF1532A9-D09E-4895-9D24-EDA2FE673D4D}" sibTransId="{265498D6-0314-4234-8044-AF6A43225079}"/>
    <dgm:cxn modelId="{A830DFF4-587F-46D5-BC56-FA86747275B9}" srcId="{A9EC6E9B-82AA-4E47-AE46-356EE39C375A}" destId="{F229330D-1823-4FA5-9D44-A5F39B327636}" srcOrd="0" destOrd="0" parTransId="{5DBAE98D-AAAB-4D43-9052-3689452C6E13}" sibTransId="{9AD4CBCF-887E-4DAC-B52C-7E86C39FFE23}"/>
    <dgm:cxn modelId="{5C7CD75D-012B-47A5-BA20-91FE8B69B02D}" srcId="{A9EC6E9B-82AA-4E47-AE46-356EE39C375A}" destId="{E5373B10-BD35-47E1-AC79-1AD0EB8329EB}" srcOrd="2" destOrd="0" parTransId="{783C0E6B-43FB-4087-A14E-C3FF940F56A8}" sibTransId="{95860EFB-E10C-45DC-BCC7-17EA522670AB}"/>
    <dgm:cxn modelId="{56B1C1DF-E9EE-4CB4-AEFD-2DE59ACE8F85}" srcId="{A9EC6E9B-82AA-4E47-AE46-356EE39C375A}" destId="{C4F01705-D77B-4C73-8130-5123F7930946}" srcOrd="1" destOrd="0" parTransId="{FDFBB93E-CF60-4819-8950-0FFFDE4FE68D}" sibTransId="{8368ED5F-FBAA-4AE2-9DD7-85E4C52CECC6}"/>
    <dgm:cxn modelId="{63DAB5B8-337E-41EF-89E7-FACCF02865B9}" type="presOf" srcId="{F239210A-A28A-4199-B82A-8C6BCAF148B5}" destId="{A4962BD7-8533-48ED-A0AF-25841F71C920}" srcOrd="0" destOrd="5" presId="urn:microsoft.com/office/officeart/2011/layout/TabList"/>
    <dgm:cxn modelId="{667FC707-B465-4BE3-AF2E-EB5CB7F42005}" type="presOf" srcId="{E5373B10-BD35-47E1-AC79-1AD0EB8329EB}" destId="{A4962BD7-8533-48ED-A0AF-25841F71C920}" srcOrd="0" destOrd="1" presId="urn:microsoft.com/office/officeart/2011/layout/TabList"/>
    <dgm:cxn modelId="{717A1AF2-E415-4ADE-9A8E-B553F5950E1C}" type="presOf" srcId="{F229330D-1823-4FA5-9D44-A5F39B327636}" destId="{53C29E5F-C80E-4515-92C2-AEF36F2AA4C4}" srcOrd="0" destOrd="0" presId="urn:microsoft.com/office/officeart/2011/layout/TabList"/>
    <dgm:cxn modelId="{B6D7DC26-DF5B-44C7-87AE-DA0697442E38}" type="presOf" srcId="{B060FE0E-05AE-4504-B83E-FC15716FE776}" destId="{F95F3CF4-95F3-4298-A2FF-6784DA252DD3}" srcOrd="0" destOrd="0" presId="urn:microsoft.com/office/officeart/2011/layout/TabList"/>
    <dgm:cxn modelId="{9CEECC8B-8243-460C-BD9F-685E901AA752}" srcId="{A9EC6E9B-82AA-4E47-AE46-356EE39C375A}" destId="{646BA176-DFB9-4F3D-AEDE-4ED382E3BAB9}" srcOrd="4" destOrd="0" parTransId="{868BB18B-38DA-424D-A324-A9DA3F5CDE24}" sibTransId="{9BB38930-218C-48AD-AF70-1CFC9B6F98EC}"/>
    <dgm:cxn modelId="{CACB8A07-C625-43AE-8300-47B0984F72DA}" type="presParOf" srcId="{F95F3CF4-95F3-4298-A2FF-6784DA252DD3}" destId="{187E09EF-6588-4E92-B0A6-88EE41DDE271}" srcOrd="0" destOrd="0" presId="urn:microsoft.com/office/officeart/2011/layout/TabList"/>
    <dgm:cxn modelId="{5AF8CCE4-DD9F-4A72-8E2D-60E6A28C3684}" type="presParOf" srcId="{187E09EF-6588-4E92-B0A6-88EE41DDE271}" destId="{53C29E5F-C80E-4515-92C2-AEF36F2AA4C4}" srcOrd="0" destOrd="0" presId="urn:microsoft.com/office/officeart/2011/layout/TabList"/>
    <dgm:cxn modelId="{B28FF26B-58B1-49A2-AD54-4CFF1302A171}" type="presParOf" srcId="{187E09EF-6588-4E92-B0A6-88EE41DDE271}" destId="{C55E4F1D-905F-4533-B881-3B2C4FCEB955}" srcOrd="1" destOrd="0" presId="urn:microsoft.com/office/officeart/2011/layout/TabList"/>
    <dgm:cxn modelId="{1B2ABE22-436A-422C-A4FC-A4491B7CDB06}" type="presParOf" srcId="{187E09EF-6588-4E92-B0A6-88EE41DDE271}" destId="{526B8B7E-0BE7-4C87-9EBD-D08ED19C9B5B}" srcOrd="2" destOrd="0" presId="urn:microsoft.com/office/officeart/2011/layout/TabList"/>
    <dgm:cxn modelId="{DD3518FF-FD66-4D29-A466-1C30F2122D3E}" type="presParOf" srcId="{F95F3CF4-95F3-4298-A2FF-6784DA252DD3}" destId="{A4962BD7-8533-48ED-A0AF-25841F71C920}" srcOrd="1"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60FE0E-05AE-4504-B83E-FC15716FE776}"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l-GR"/>
        </a:p>
      </dgm:t>
    </dgm:pt>
    <dgm:pt modelId="{A9EC6E9B-82AA-4E47-AE46-356EE39C375A}">
      <dgm:prSet phldrT="[Text]"/>
      <dgm:spPr/>
      <dgm:t>
        <a:bodyPr/>
        <a:lstStyle/>
        <a:p>
          <a:endParaRPr lang="el-GR" dirty="0"/>
        </a:p>
      </dgm:t>
    </dgm:pt>
    <dgm:pt modelId="{2FB4E192-A532-431E-A6DF-C05D65E6D1CB}" type="parTrans" cxnId="{8AB19C43-80ED-43F4-BF7E-311D08A77D2A}">
      <dgm:prSet/>
      <dgm:spPr/>
      <dgm:t>
        <a:bodyPr/>
        <a:lstStyle/>
        <a:p>
          <a:endParaRPr lang="el-GR"/>
        </a:p>
      </dgm:t>
    </dgm:pt>
    <dgm:pt modelId="{08DD50C7-7513-448C-AB28-1DEF9E811DB7}" type="sibTrans" cxnId="{8AB19C43-80ED-43F4-BF7E-311D08A77D2A}">
      <dgm:prSet/>
      <dgm:spPr/>
      <dgm:t>
        <a:bodyPr/>
        <a:lstStyle/>
        <a:p>
          <a:endParaRPr lang="el-GR"/>
        </a:p>
      </dgm:t>
    </dgm:pt>
    <dgm:pt modelId="{F229330D-1823-4FA5-9D44-A5F39B327636}">
      <dgm:prSet phldrT="[Text]" custT="1"/>
      <dgm:spPr/>
      <dgm:t>
        <a:bodyPr/>
        <a:lstStyle/>
        <a:p>
          <a:r>
            <a:rPr lang="el-GR" sz="4800" dirty="0" smtClean="0"/>
            <a:t>Ενισχύσεις Διάσωσης</a:t>
          </a:r>
        </a:p>
        <a:p>
          <a:endParaRPr lang="el-GR" sz="5800" dirty="0"/>
        </a:p>
      </dgm:t>
    </dgm:pt>
    <dgm:pt modelId="{5DBAE98D-AAAB-4D43-9052-3689452C6E13}" type="parTrans" cxnId="{A830DFF4-587F-46D5-BC56-FA86747275B9}">
      <dgm:prSet/>
      <dgm:spPr/>
      <dgm:t>
        <a:bodyPr/>
        <a:lstStyle/>
        <a:p>
          <a:endParaRPr lang="el-GR"/>
        </a:p>
      </dgm:t>
    </dgm:pt>
    <dgm:pt modelId="{9AD4CBCF-887E-4DAC-B52C-7E86C39FFE23}" type="sibTrans" cxnId="{A830DFF4-587F-46D5-BC56-FA86747275B9}">
      <dgm:prSet/>
      <dgm:spPr/>
      <dgm:t>
        <a:bodyPr/>
        <a:lstStyle/>
        <a:p>
          <a:endParaRPr lang="el-GR"/>
        </a:p>
      </dgm:t>
    </dgm:pt>
    <dgm:pt modelId="{C4F01705-D77B-4C73-8130-5123F7930946}">
      <dgm:prSet phldrT="[Text]" custT="1"/>
      <dgm:spPr/>
      <dgm:t>
        <a:bodyPr/>
        <a:lstStyle/>
        <a:p>
          <a:pPr algn="l"/>
          <a:r>
            <a:rPr lang="el-GR" sz="2800" dirty="0" smtClean="0"/>
            <a:t>Καλύπτουν το έλλειμμα ρευστότητας των προσεχών 6 μηνών</a:t>
          </a:r>
          <a:endParaRPr lang="el-GR" sz="2800" dirty="0"/>
        </a:p>
      </dgm:t>
    </dgm:pt>
    <dgm:pt modelId="{FDFBB93E-CF60-4819-8950-0FFFDE4FE68D}" type="parTrans" cxnId="{56B1C1DF-E9EE-4CB4-AEFD-2DE59ACE8F85}">
      <dgm:prSet/>
      <dgm:spPr/>
      <dgm:t>
        <a:bodyPr/>
        <a:lstStyle/>
        <a:p>
          <a:endParaRPr lang="el-GR"/>
        </a:p>
      </dgm:t>
    </dgm:pt>
    <dgm:pt modelId="{8368ED5F-FBAA-4AE2-9DD7-85E4C52CECC6}" type="sibTrans" cxnId="{56B1C1DF-E9EE-4CB4-AEFD-2DE59ACE8F85}">
      <dgm:prSet/>
      <dgm:spPr/>
      <dgm:t>
        <a:bodyPr/>
        <a:lstStyle/>
        <a:p>
          <a:endParaRPr lang="el-GR"/>
        </a:p>
      </dgm:t>
    </dgm:pt>
    <dgm:pt modelId="{F239210A-A28A-4199-B82A-8C6BCAF148B5}">
      <dgm:prSet phldrT="[Text]"/>
      <dgm:spPr/>
      <dgm:t>
        <a:bodyPr/>
        <a:lstStyle/>
        <a:p>
          <a:pPr algn="l"/>
          <a:endParaRPr lang="el-GR" sz="3200" dirty="0"/>
        </a:p>
      </dgm:t>
    </dgm:pt>
    <dgm:pt modelId="{741DE887-6EDB-42D1-A0D0-1A1B858A54F2}" type="parTrans" cxnId="{D135934D-92B4-4CB5-BCE7-8BB6E72BD1BA}">
      <dgm:prSet/>
      <dgm:spPr/>
      <dgm:t>
        <a:bodyPr/>
        <a:lstStyle/>
        <a:p>
          <a:endParaRPr lang="el-GR"/>
        </a:p>
      </dgm:t>
    </dgm:pt>
    <dgm:pt modelId="{CD482787-D033-4CBC-9047-6F56C7DDCFA5}" type="sibTrans" cxnId="{D135934D-92B4-4CB5-BCE7-8BB6E72BD1BA}">
      <dgm:prSet/>
      <dgm:spPr/>
      <dgm:t>
        <a:bodyPr/>
        <a:lstStyle/>
        <a:p>
          <a:endParaRPr lang="el-GR"/>
        </a:p>
      </dgm:t>
    </dgm:pt>
    <dgm:pt modelId="{3B653B96-A7AB-45FD-B91D-C3F7940BF2B3}">
      <dgm:prSet phldrT="[Text]"/>
      <dgm:spPr/>
      <dgm:t>
        <a:bodyPr/>
        <a:lstStyle/>
        <a:p>
          <a:pPr algn="l"/>
          <a:endParaRPr lang="el-GR" sz="3200" dirty="0"/>
        </a:p>
      </dgm:t>
    </dgm:pt>
    <dgm:pt modelId="{2E57E760-9585-4145-9719-BF511E5A6CDA}" type="parTrans" cxnId="{74296072-2016-4384-A40F-B7BDA45A680D}">
      <dgm:prSet/>
      <dgm:spPr/>
      <dgm:t>
        <a:bodyPr/>
        <a:lstStyle/>
        <a:p>
          <a:endParaRPr lang="el-GR"/>
        </a:p>
      </dgm:t>
    </dgm:pt>
    <dgm:pt modelId="{9018F8E9-A6BD-4950-9F55-0070C37E851A}" type="sibTrans" cxnId="{74296072-2016-4384-A40F-B7BDA45A680D}">
      <dgm:prSet/>
      <dgm:spPr/>
      <dgm:t>
        <a:bodyPr/>
        <a:lstStyle/>
        <a:p>
          <a:endParaRPr lang="el-GR"/>
        </a:p>
      </dgm:t>
    </dgm:pt>
    <dgm:pt modelId="{CA7B13D9-794E-4016-B75A-51DF44BC176D}">
      <dgm:prSet phldrT="[Text]" custT="1"/>
      <dgm:spPr/>
      <dgm:t>
        <a:bodyPr/>
        <a:lstStyle/>
        <a:p>
          <a:pPr algn="l"/>
          <a:r>
            <a:rPr lang="el-GR" sz="2800" dirty="0" smtClean="0"/>
            <a:t>Υπολογίζονται με συγκεκριμένη φόρμουλα (Παράρτημα 1 των ΚΓ) και με στοιχεία του προηγούμενου έτους </a:t>
          </a:r>
          <a:endParaRPr lang="el-GR" sz="2800" dirty="0"/>
        </a:p>
      </dgm:t>
    </dgm:pt>
    <dgm:pt modelId="{D4163785-E4BC-43ED-8826-C448433AEE3F}" type="parTrans" cxnId="{2473F8A6-7DD7-45D2-AD22-028CD23409CC}">
      <dgm:prSet/>
      <dgm:spPr/>
      <dgm:t>
        <a:bodyPr/>
        <a:lstStyle/>
        <a:p>
          <a:endParaRPr lang="el-GR"/>
        </a:p>
      </dgm:t>
    </dgm:pt>
    <dgm:pt modelId="{6D49D55C-BE31-439C-85C7-20A49497EE2B}" type="sibTrans" cxnId="{2473F8A6-7DD7-45D2-AD22-028CD23409CC}">
      <dgm:prSet/>
      <dgm:spPr/>
      <dgm:t>
        <a:bodyPr/>
        <a:lstStyle/>
        <a:p>
          <a:endParaRPr lang="el-GR"/>
        </a:p>
      </dgm:t>
    </dgm:pt>
    <dgm:pt modelId="{873C9942-3E68-486B-886F-BB76D07C8F19}">
      <dgm:prSet phldrT="[Text]" custT="1"/>
      <dgm:spPr/>
      <dgm:t>
        <a:bodyPr/>
        <a:lstStyle/>
        <a:p>
          <a:pPr algn="l"/>
          <a:r>
            <a:rPr lang="el-GR" sz="2800" dirty="0" smtClean="0"/>
            <a:t>Απαγορεύεται να χρησιμοποιηθούν για διαρθρωτικά μέτρα</a:t>
          </a:r>
          <a:endParaRPr lang="el-GR" sz="2800" dirty="0"/>
        </a:p>
      </dgm:t>
    </dgm:pt>
    <dgm:pt modelId="{28A65E80-CDDE-4D63-902F-9C9CDCE60E12}" type="parTrans" cxnId="{B16B5B2B-61B9-4A25-8FBF-5CD3A961D6C6}">
      <dgm:prSet/>
      <dgm:spPr/>
      <dgm:t>
        <a:bodyPr/>
        <a:lstStyle/>
        <a:p>
          <a:endParaRPr lang="el-GR"/>
        </a:p>
      </dgm:t>
    </dgm:pt>
    <dgm:pt modelId="{3A4A907D-08CA-415F-B0D7-619F9507E9B7}" type="sibTrans" cxnId="{B16B5B2B-61B9-4A25-8FBF-5CD3A961D6C6}">
      <dgm:prSet/>
      <dgm:spPr/>
      <dgm:t>
        <a:bodyPr/>
        <a:lstStyle/>
        <a:p>
          <a:endParaRPr lang="el-GR"/>
        </a:p>
      </dgm:t>
    </dgm:pt>
    <dgm:pt modelId="{23A2B55E-A73C-4617-8C4D-995DF67E0873}">
      <dgm:prSet phldrT="[Text]" custT="1"/>
      <dgm:spPr/>
      <dgm:t>
        <a:bodyPr/>
        <a:lstStyle/>
        <a:p>
          <a:pPr algn="just"/>
          <a:endParaRPr lang="el-GR" sz="3200" dirty="0"/>
        </a:p>
      </dgm:t>
    </dgm:pt>
    <dgm:pt modelId="{CFF31607-6F6E-4266-BE23-0AF0CD8E1A43}" type="parTrans" cxnId="{A9E80232-1464-44CB-8420-876A1D9F2D76}">
      <dgm:prSet/>
      <dgm:spPr/>
      <dgm:t>
        <a:bodyPr/>
        <a:lstStyle/>
        <a:p>
          <a:endParaRPr lang="el-GR"/>
        </a:p>
      </dgm:t>
    </dgm:pt>
    <dgm:pt modelId="{7622BB70-E930-4E46-B747-30A7C0274F0C}" type="sibTrans" cxnId="{A9E80232-1464-44CB-8420-876A1D9F2D76}">
      <dgm:prSet/>
      <dgm:spPr/>
      <dgm:t>
        <a:bodyPr/>
        <a:lstStyle/>
        <a:p>
          <a:endParaRPr lang="el-GR"/>
        </a:p>
      </dgm:t>
    </dgm:pt>
    <dgm:pt modelId="{BD48F452-CFD6-4D91-B4B2-E7779D450FA4}">
      <dgm:prSet phldrT="[Text]" custT="1"/>
      <dgm:spPr/>
      <dgm:t>
        <a:bodyPr/>
        <a:lstStyle/>
        <a:p>
          <a:pPr algn="just"/>
          <a:endParaRPr lang="el-GR" sz="3200" dirty="0"/>
        </a:p>
      </dgm:t>
    </dgm:pt>
    <dgm:pt modelId="{ADE7FA5D-A69B-4BF8-91B9-577942014B2C}" type="parTrans" cxnId="{6902E406-9EFA-4702-BEAB-3E86462762E4}">
      <dgm:prSet/>
      <dgm:spPr/>
      <dgm:t>
        <a:bodyPr/>
        <a:lstStyle/>
        <a:p>
          <a:endParaRPr lang="el-GR"/>
        </a:p>
      </dgm:t>
    </dgm:pt>
    <dgm:pt modelId="{82BA706E-B66C-4921-9FC2-CC7D7A737760}" type="sibTrans" cxnId="{6902E406-9EFA-4702-BEAB-3E86462762E4}">
      <dgm:prSet/>
      <dgm:spPr/>
      <dgm:t>
        <a:bodyPr/>
        <a:lstStyle/>
        <a:p>
          <a:endParaRPr lang="el-GR"/>
        </a:p>
      </dgm:t>
    </dgm:pt>
    <dgm:pt modelId="{D92D031E-2E72-4756-AE82-660E0698FFD2}">
      <dgm:prSet phldrT="[Text]" custT="1"/>
      <dgm:spPr/>
      <dgm:t>
        <a:bodyPr/>
        <a:lstStyle/>
        <a:p>
          <a:pPr algn="l"/>
          <a:r>
            <a:rPr lang="el-GR" sz="2800" dirty="0" smtClean="0"/>
            <a:t>Το επιτόκιο των δανείων είναι τουλάχιστον αυτό που επιβάλλεται για τις «αδύναμες» επιχειρήσεις, δηλ.</a:t>
          </a:r>
          <a:r>
            <a:rPr lang="en-US" sz="2800" dirty="0" smtClean="0"/>
            <a:t> </a:t>
          </a:r>
          <a:r>
            <a:rPr lang="el-GR" sz="2800" dirty="0" smtClean="0"/>
            <a:t> </a:t>
          </a:r>
          <a:r>
            <a:rPr lang="en-US" sz="2800" dirty="0" smtClean="0"/>
            <a:t>IBOR</a:t>
          </a:r>
          <a:r>
            <a:rPr lang="el-GR" sz="2800" dirty="0" smtClean="0"/>
            <a:t> </a:t>
          </a:r>
          <a:r>
            <a:rPr lang="en-US" sz="2800" dirty="0" smtClean="0"/>
            <a:t>+</a:t>
          </a:r>
          <a:r>
            <a:rPr lang="el-GR" sz="2800" dirty="0" smtClean="0"/>
            <a:t> </a:t>
          </a:r>
          <a:r>
            <a:rPr lang="en-US" sz="2800" dirty="0" smtClean="0"/>
            <a:t>400 </a:t>
          </a:r>
          <a:r>
            <a:rPr lang="el-GR" sz="2800" dirty="0" smtClean="0"/>
            <a:t>μονάδες βάσης</a:t>
          </a:r>
          <a:r>
            <a:rPr lang="en-US" sz="2800" dirty="0" smtClean="0"/>
            <a:t> </a:t>
          </a:r>
          <a:r>
            <a:rPr lang="el-GR" sz="2800" dirty="0" smtClean="0"/>
            <a:t>(βλ. Ανακοίνωση της Επιτροπής του 2008 για την μέθοδο καθορισμού επιτοκίων αναφοράς και προεξόφλησης)</a:t>
          </a:r>
          <a:endParaRPr lang="el-GR" sz="2800" dirty="0"/>
        </a:p>
      </dgm:t>
    </dgm:pt>
    <dgm:pt modelId="{FC1A7B96-4210-4981-B060-091AE4F1F45B}" type="parTrans" cxnId="{87D30DB7-3FA0-4AD4-A483-655B11251356}">
      <dgm:prSet/>
      <dgm:spPr/>
      <dgm:t>
        <a:bodyPr/>
        <a:lstStyle/>
        <a:p>
          <a:endParaRPr lang="el-GR"/>
        </a:p>
      </dgm:t>
    </dgm:pt>
    <dgm:pt modelId="{D39AAAD3-B49F-456D-8C10-6DB70BD65721}" type="sibTrans" cxnId="{87D30DB7-3FA0-4AD4-A483-655B11251356}">
      <dgm:prSet/>
      <dgm:spPr/>
      <dgm:t>
        <a:bodyPr/>
        <a:lstStyle/>
        <a:p>
          <a:endParaRPr lang="el-GR"/>
        </a:p>
      </dgm:t>
    </dgm:pt>
    <dgm:pt modelId="{F95F3CF4-95F3-4298-A2FF-6784DA252DD3}" type="pres">
      <dgm:prSet presAssocID="{B060FE0E-05AE-4504-B83E-FC15716FE776}" presName="Name0" presStyleCnt="0">
        <dgm:presLayoutVars>
          <dgm:chMax/>
          <dgm:chPref val="3"/>
          <dgm:dir/>
          <dgm:animOne val="branch"/>
          <dgm:animLvl val="lvl"/>
        </dgm:presLayoutVars>
      </dgm:prSet>
      <dgm:spPr/>
      <dgm:t>
        <a:bodyPr/>
        <a:lstStyle/>
        <a:p>
          <a:endParaRPr lang="el-GR"/>
        </a:p>
      </dgm:t>
    </dgm:pt>
    <dgm:pt modelId="{187E09EF-6588-4E92-B0A6-88EE41DDE271}" type="pres">
      <dgm:prSet presAssocID="{A9EC6E9B-82AA-4E47-AE46-356EE39C375A}" presName="composite" presStyleCnt="0"/>
      <dgm:spPr/>
      <dgm:t>
        <a:bodyPr/>
        <a:lstStyle/>
        <a:p>
          <a:endParaRPr lang="el-GR"/>
        </a:p>
      </dgm:t>
    </dgm:pt>
    <dgm:pt modelId="{53C29E5F-C80E-4515-92C2-AEF36F2AA4C4}" type="pres">
      <dgm:prSet presAssocID="{A9EC6E9B-82AA-4E47-AE46-356EE39C375A}" presName="FirstChild" presStyleLbl="revTx" presStyleIdx="0" presStyleCnt="2">
        <dgm:presLayoutVars>
          <dgm:chMax val="0"/>
          <dgm:chPref val="0"/>
          <dgm:bulletEnabled val="1"/>
        </dgm:presLayoutVars>
      </dgm:prSet>
      <dgm:spPr/>
      <dgm:t>
        <a:bodyPr/>
        <a:lstStyle/>
        <a:p>
          <a:endParaRPr lang="el-GR"/>
        </a:p>
      </dgm:t>
    </dgm:pt>
    <dgm:pt modelId="{C55E4F1D-905F-4533-B881-3B2C4FCEB955}" type="pres">
      <dgm:prSet presAssocID="{A9EC6E9B-82AA-4E47-AE46-356EE39C375A}" presName="Parent" presStyleLbl="alignNode1" presStyleIdx="0" presStyleCnt="1">
        <dgm:presLayoutVars>
          <dgm:chMax val="3"/>
          <dgm:chPref val="3"/>
          <dgm:bulletEnabled val="1"/>
        </dgm:presLayoutVars>
      </dgm:prSet>
      <dgm:spPr/>
      <dgm:t>
        <a:bodyPr/>
        <a:lstStyle/>
        <a:p>
          <a:endParaRPr lang="el-GR"/>
        </a:p>
      </dgm:t>
    </dgm:pt>
    <dgm:pt modelId="{526B8B7E-0BE7-4C87-9EBD-D08ED19C9B5B}" type="pres">
      <dgm:prSet presAssocID="{A9EC6E9B-82AA-4E47-AE46-356EE39C375A}" presName="Accent" presStyleLbl="parChTrans1D1" presStyleIdx="0" presStyleCnt="1"/>
      <dgm:spPr/>
      <dgm:t>
        <a:bodyPr/>
        <a:lstStyle/>
        <a:p>
          <a:endParaRPr lang="el-GR"/>
        </a:p>
      </dgm:t>
    </dgm:pt>
    <dgm:pt modelId="{A4962BD7-8533-48ED-A0AF-25841F71C920}" type="pres">
      <dgm:prSet presAssocID="{A9EC6E9B-82AA-4E47-AE46-356EE39C375A}" presName="Child" presStyleLbl="revTx" presStyleIdx="1" presStyleCnt="2" custLinFactNeighborX="-333" custLinFactNeighborY="1161">
        <dgm:presLayoutVars>
          <dgm:chMax val="0"/>
          <dgm:chPref val="0"/>
          <dgm:bulletEnabled val="1"/>
        </dgm:presLayoutVars>
      </dgm:prSet>
      <dgm:spPr/>
      <dgm:t>
        <a:bodyPr/>
        <a:lstStyle/>
        <a:p>
          <a:endParaRPr lang="el-GR"/>
        </a:p>
      </dgm:t>
    </dgm:pt>
  </dgm:ptLst>
  <dgm:cxnLst>
    <dgm:cxn modelId="{D135934D-92B4-4CB5-BCE7-8BB6E72BD1BA}" srcId="{A9EC6E9B-82AA-4E47-AE46-356EE39C375A}" destId="{F239210A-A28A-4199-B82A-8C6BCAF148B5}" srcOrd="8" destOrd="0" parTransId="{741DE887-6EDB-42D1-A0D0-1A1B858A54F2}" sibTransId="{CD482787-D033-4CBC-9047-6F56C7DDCFA5}"/>
    <dgm:cxn modelId="{95588AD7-B44B-4025-B050-DC142B921835}" type="presOf" srcId="{873C9942-3E68-486B-886F-BB76D07C8F19}" destId="{A4962BD7-8533-48ED-A0AF-25841F71C920}" srcOrd="0" destOrd="2" presId="urn:microsoft.com/office/officeart/2011/layout/TabList"/>
    <dgm:cxn modelId="{8AB19C43-80ED-43F4-BF7E-311D08A77D2A}" srcId="{B060FE0E-05AE-4504-B83E-FC15716FE776}" destId="{A9EC6E9B-82AA-4E47-AE46-356EE39C375A}" srcOrd="0" destOrd="0" parTransId="{2FB4E192-A532-431E-A6DF-C05D65E6D1CB}" sibTransId="{08DD50C7-7513-448C-AB28-1DEF9E811DB7}"/>
    <dgm:cxn modelId="{87D30DB7-3FA0-4AD4-A483-655B11251356}" srcId="{A9EC6E9B-82AA-4E47-AE46-356EE39C375A}" destId="{D92D031E-2E72-4756-AE82-660E0698FFD2}" srcOrd="4" destOrd="0" parTransId="{FC1A7B96-4210-4981-B060-091AE4F1F45B}" sibTransId="{D39AAAD3-B49F-456D-8C10-6DB70BD65721}"/>
    <dgm:cxn modelId="{6902E406-9EFA-4702-BEAB-3E86462762E4}" srcId="{A9EC6E9B-82AA-4E47-AE46-356EE39C375A}" destId="{BD48F452-CFD6-4D91-B4B2-E7779D450FA4}" srcOrd="5" destOrd="0" parTransId="{ADE7FA5D-A69B-4BF8-91B9-577942014B2C}" sibTransId="{82BA706E-B66C-4921-9FC2-CC7D7A737760}"/>
    <dgm:cxn modelId="{C4DB5BC3-9283-46C6-9031-3A710ECAAEBE}" type="presOf" srcId="{F229330D-1823-4FA5-9D44-A5F39B327636}" destId="{53C29E5F-C80E-4515-92C2-AEF36F2AA4C4}" srcOrd="0" destOrd="0" presId="urn:microsoft.com/office/officeart/2011/layout/TabList"/>
    <dgm:cxn modelId="{A9E80232-1464-44CB-8420-876A1D9F2D76}" srcId="{A9EC6E9B-82AA-4E47-AE46-356EE39C375A}" destId="{23A2B55E-A73C-4617-8C4D-995DF67E0873}" srcOrd="6" destOrd="0" parTransId="{CFF31607-6F6E-4266-BE23-0AF0CD8E1A43}" sibTransId="{7622BB70-E930-4E46-B747-30A7C0274F0C}"/>
    <dgm:cxn modelId="{5255F805-0FB9-4309-A243-D86E7DA08201}" type="presOf" srcId="{C4F01705-D77B-4C73-8130-5123F7930946}" destId="{A4962BD7-8533-48ED-A0AF-25841F71C920}" srcOrd="0" destOrd="0" presId="urn:microsoft.com/office/officeart/2011/layout/TabList"/>
    <dgm:cxn modelId="{2473F8A6-7DD7-45D2-AD22-028CD23409CC}" srcId="{A9EC6E9B-82AA-4E47-AE46-356EE39C375A}" destId="{CA7B13D9-794E-4016-B75A-51DF44BC176D}" srcOrd="2" destOrd="0" parTransId="{D4163785-E4BC-43ED-8826-C448433AEE3F}" sibTransId="{6D49D55C-BE31-439C-85C7-20A49497EE2B}"/>
    <dgm:cxn modelId="{E7EBE5B4-422E-46B8-BBE0-1CC2D79D4E84}" type="presOf" srcId="{B060FE0E-05AE-4504-B83E-FC15716FE776}" destId="{F95F3CF4-95F3-4298-A2FF-6784DA252DD3}" srcOrd="0" destOrd="0" presId="urn:microsoft.com/office/officeart/2011/layout/TabList"/>
    <dgm:cxn modelId="{74296072-2016-4384-A40F-B7BDA45A680D}" srcId="{A9EC6E9B-82AA-4E47-AE46-356EE39C375A}" destId="{3B653B96-A7AB-45FD-B91D-C3F7940BF2B3}" srcOrd="7" destOrd="0" parTransId="{2E57E760-9585-4145-9719-BF511E5A6CDA}" sibTransId="{9018F8E9-A6BD-4950-9F55-0070C37E851A}"/>
    <dgm:cxn modelId="{1D4094F9-15C6-48BC-8370-28989CE6310D}" type="presOf" srcId="{BD48F452-CFD6-4D91-B4B2-E7779D450FA4}" destId="{A4962BD7-8533-48ED-A0AF-25841F71C920}" srcOrd="0" destOrd="4" presId="urn:microsoft.com/office/officeart/2011/layout/TabList"/>
    <dgm:cxn modelId="{A4946E3A-84DD-47CE-BB17-DC8D87A46D12}" type="presOf" srcId="{D92D031E-2E72-4756-AE82-660E0698FFD2}" destId="{A4962BD7-8533-48ED-A0AF-25841F71C920}" srcOrd="0" destOrd="3" presId="urn:microsoft.com/office/officeart/2011/layout/TabList"/>
    <dgm:cxn modelId="{A830DFF4-587F-46D5-BC56-FA86747275B9}" srcId="{A9EC6E9B-82AA-4E47-AE46-356EE39C375A}" destId="{F229330D-1823-4FA5-9D44-A5F39B327636}" srcOrd="0" destOrd="0" parTransId="{5DBAE98D-AAAB-4D43-9052-3689452C6E13}" sibTransId="{9AD4CBCF-887E-4DAC-B52C-7E86C39FFE23}"/>
    <dgm:cxn modelId="{730E57F4-A01C-4FD9-9357-DE7FD8961C20}" type="presOf" srcId="{23A2B55E-A73C-4617-8C4D-995DF67E0873}" destId="{A4962BD7-8533-48ED-A0AF-25841F71C920}" srcOrd="0" destOrd="5" presId="urn:microsoft.com/office/officeart/2011/layout/TabList"/>
    <dgm:cxn modelId="{8A9777A3-715C-4082-85D0-9C9FBD258817}" type="presOf" srcId="{3B653B96-A7AB-45FD-B91D-C3F7940BF2B3}" destId="{A4962BD7-8533-48ED-A0AF-25841F71C920}" srcOrd="0" destOrd="6" presId="urn:microsoft.com/office/officeart/2011/layout/TabList"/>
    <dgm:cxn modelId="{56B1C1DF-E9EE-4CB4-AEFD-2DE59ACE8F85}" srcId="{A9EC6E9B-82AA-4E47-AE46-356EE39C375A}" destId="{C4F01705-D77B-4C73-8130-5123F7930946}" srcOrd="1" destOrd="0" parTransId="{FDFBB93E-CF60-4819-8950-0FFFDE4FE68D}" sibTransId="{8368ED5F-FBAA-4AE2-9DD7-85E4C52CECC6}"/>
    <dgm:cxn modelId="{10D4FC47-088F-48B1-862A-CA3F166F644E}" type="presOf" srcId="{A9EC6E9B-82AA-4E47-AE46-356EE39C375A}" destId="{C55E4F1D-905F-4533-B881-3B2C4FCEB955}" srcOrd="0" destOrd="0" presId="urn:microsoft.com/office/officeart/2011/layout/TabList"/>
    <dgm:cxn modelId="{56F75B80-B588-44EC-89E0-09D766826146}" type="presOf" srcId="{CA7B13D9-794E-4016-B75A-51DF44BC176D}" destId="{A4962BD7-8533-48ED-A0AF-25841F71C920}" srcOrd="0" destOrd="1" presId="urn:microsoft.com/office/officeart/2011/layout/TabList"/>
    <dgm:cxn modelId="{B16B5B2B-61B9-4A25-8FBF-5CD3A961D6C6}" srcId="{A9EC6E9B-82AA-4E47-AE46-356EE39C375A}" destId="{873C9942-3E68-486B-886F-BB76D07C8F19}" srcOrd="3" destOrd="0" parTransId="{28A65E80-CDDE-4D63-902F-9C9CDCE60E12}" sibTransId="{3A4A907D-08CA-415F-B0D7-619F9507E9B7}"/>
    <dgm:cxn modelId="{6F92C509-271F-4F88-807F-E75A53E221E5}" type="presOf" srcId="{F239210A-A28A-4199-B82A-8C6BCAF148B5}" destId="{A4962BD7-8533-48ED-A0AF-25841F71C920}" srcOrd="0" destOrd="7" presId="urn:microsoft.com/office/officeart/2011/layout/TabList"/>
    <dgm:cxn modelId="{22020EF8-5F93-46AF-A358-47A32B7B38A8}" type="presParOf" srcId="{F95F3CF4-95F3-4298-A2FF-6784DA252DD3}" destId="{187E09EF-6588-4E92-B0A6-88EE41DDE271}" srcOrd="0" destOrd="0" presId="urn:microsoft.com/office/officeart/2011/layout/TabList"/>
    <dgm:cxn modelId="{FD17EC6F-2928-4ADE-974F-586C72A13A3B}" type="presParOf" srcId="{187E09EF-6588-4E92-B0A6-88EE41DDE271}" destId="{53C29E5F-C80E-4515-92C2-AEF36F2AA4C4}" srcOrd="0" destOrd="0" presId="urn:microsoft.com/office/officeart/2011/layout/TabList"/>
    <dgm:cxn modelId="{87051072-2529-4D9F-8DE8-B3A47F22BE3E}" type="presParOf" srcId="{187E09EF-6588-4E92-B0A6-88EE41DDE271}" destId="{C55E4F1D-905F-4533-B881-3B2C4FCEB955}" srcOrd="1" destOrd="0" presId="urn:microsoft.com/office/officeart/2011/layout/TabList"/>
    <dgm:cxn modelId="{58A3A517-7DCB-40F4-8939-C7C9F2E49F07}" type="presParOf" srcId="{187E09EF-6588-4E92-B0A6-88EE41DDE271}" destId="{526B8B7E-0BE7-4C87-9EBD-D08ED19C9B5B}" srcOrd="2" destOrd="0" presId="urn:microsoft.com/office/officeart/2011/layout/TabList"/>
    <dgm:cxn modelId="{58206234-6980-438E-9694-FC7C6D2D321B}" type="presParOf" srcId="{F95F3CF4-95F3-4298-A2FF-6784DA252DD3}" destId="{A4962BD7-8533-48ED-A0AF-25841F71C920}" srcOrd="1"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533CB2-0FDF-44F4-B2FC-C3AE2E451C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9DD8DCCE-E7B5-48A1-BD08-FDB49A6DC352}">
      <dgm:prSet phldrT="[Text]" custT="1"/>
      <dgm:spPr/>
      <dgm:t>
        <a:bodyPr/>
        <a:lstStyle/>
        <a:p>
          <a:r>
            <a:rPr lang="el-GR" sz="3600" dirty="0" smtClean="0"/>
            <a:t>Προσωρινή ενίσχυση αναδιάρθρωσης</a:t>
          </a:r>
          <a:endParaRPr lang="el-GR" sz="3600" dirty="0"/>
        </a:p>
      </dgm:t>
    </dgm:pt>
    <dgm:pt modelId="{274EFF5B-AD2D-4D24-9653-57C54E943462}" type="parTrans" cxnId="{B769AC2F-D3F0-4957-96BF-FB10583F3394}">
      <dgm:prSet/>
      <dgm:spPr/>
      <dgm:t>
        <a:bodyPr/>
        <a:lstStyle/>
        <a:p>
          <a:endParaRPr lang="el-GR"/>
        </a:p>
      </dgm:t>
    </dgm:pt>
    <dgm:pt modelId="{80919BFD-35B0-4734-AE97-FF433A324B1C}" type="sibTrans" cxnId="{B769AC2F-D3F0-4957-96BF-FB10583F3394}">
      <dgm:prSet/>
      <dgm:spPr/>
      <dgm:t>
        <a:bodyPr/>
        <a:lstStyle/>
        <a:p>
          <a:endParaRPr lang="el-GR"/>
        </a:p>
      </dgm:t>
    </dgm:pt>
    <dgm:pt modelId="{D0E4F923-1C38-4972-9674-65BA3A46E5F1}">
      <dgm:prSet phldrT="[Text]" custT="1"/>
      <dgm:spPr/>
      <dgm:t>
        <a:bodyPr/>
        <a:lstStyle/>
        <a:p>
          <a:r>
            <a:rPr lang="el-GR" sz="2400" dirty="0" smtClean="0"/>
            <a:t>Ενίσχυση ρευστότητας υπό μορφή εγγύησης ή δανείου που καλύπτει το έλλειμμα ρευστότητας 18 μηνών (αφαιρουμένου του 6μήνου της διάσωσης)</a:t>
          </a:r>
          <a:endParaRPr lang="el-GR" sz="2400" dirty="0"/>
        </a:p>
      </dgm:t>
    </dgm:pt>
    <dgm:pt modelId="{9690F37F-7DE7-4DA2-8041-FB4EAD580F34}" type="parTrans" cxnId="{D7F81F89-05D4-46DE-A629-34D54FE18611}">
      <dgm:prSet/>
      <dgm:spPr/>
      <dgm:t>
        <a:bodyPr/>
        <a:lstStyle/>
        <a:p>
          <a:endParaRPr lang="el-GR"/>
        </a:p>
      </dgm:t>
    </dgm:pt>
    <dgm:pt modelId="{6F272990-15B1-49BA-9BB7-12832E24AC92}" type="sibTrans" cxnId="{D7F81F89-05D4-46DE-A629-34D54FE18611}">
      <dgm:prSet/>
      <dgm:spPr/>
      <dgm:t>
        <a:bodyPr/>
        <a:lstStyle/>
        <a:p>
          <a:endParaRPr lang="el-GR"/>
        </a:p>
      </dgm:t>
    </dgm:pt>
    <dgm:pt modelId="{29261B75-4B18-41EE-9657-CD2A833BAC0A}">
      <dgm:prSet phldrT="[Text]"/>
      <dgm:spPr/>
      <dgm:t>
        <a:bodyPr/>
        <a:lstStyle/>
        <a:p>
          <a:endParaRPr lang="el-GR" sz="2700" dirty="0"/>
        </a:p>
      </dgm:t>
    </dgm:pt>
    <dgm:pt modelId="{3447E222-9874-4258-B89E-E8E732BBBAD5}" type="parTrans" cxnId="{8B8F5958-B466-4CDA-973F-BF1F8BE3C6A5}">
      <dgm:prSet/>
      <dgm:spPr/>
      <dgm:t>
        <a:bodyPr/>
        <a:lstStyle/>
        <a:p>
          <a:endParaRPr lang="el-GR"/>
        </a:p>
      </dgm:t>
    </dgm:pt>
    <dgm:pt modelId="{26BB6F78-DC52-4CB9-A38A-0D3F2E77E102}" type="sibTrans" cxnId="{8B8F5958-B466-4CDA-973F-BF1F8BE3C6A5}">
      <dgm:prSet/>
      <dgm:spPr/>
      <dgm:t>
        <a:bodyPr/>
        <a:lstStyle/>
        <a:p>
          <a:endParaRPr lang="el-GR"/>
        </a:p>
      </dgm:t>
    </dgm:pt>
    <dgm:pt modelId="{CCE95A66-E21F-43BE-9A46-FB657B7D04B4}">
      <dgm:prSet phldrT="[Text]"/>
      <dgm:spPr/>
      <dgm:t>
        <a:bodyPr/>
        <a:lstStyle/>
        <a:p>
          <a:endParaRPr lang="el-GR" sz="2700" dirty="0"/>
        </a:p>
      </dgm:t>
    </dgm:pt>
    <dgm:pt modelId="{EC0B0420-0F8A-491B-9514-389C3414F9EB}" type="parTrans" cxnId="{4304195D-79F9-44AC-B91B-4D9DCC998F83}">
      <dgm:prSet/>
      <dgm:spPr/>
      <dgm:t>
        <a:bodyPr/>
        <a:lstStyle/>
        <a:p>
          <a:endParaRPr lang="el-GR"/>
        </a:p>
      </dgm:t>
    </dgm:pt>
    <dgm:pt modelId="{D1F6E1E1-B8F5-4F91-9378-BFD1077F1164}" type="sibTrans" cxnId="{4304195D-79F9-44AC-B91B-4D9DCC998F83}">
      <dgm:prSet/>
      <dgm:spPr/>
      <dgm:t>
        <a:bodyPr/>
        <a:lstStyle/>
        <a:p>
          <a:endParaRPr lang="el-GR"/>
        </a:p>
      </dgm:t>
    </dgm:pt>
    <dgm:pt modelId="{0A3264E0-33CF-45C1-A321-815977E46FAE}">
      <dgm:prSet phldrT="[Text]"/>
      <dgm:spPr/>
      <dgm:t>
        <a:bodyPr/>
        <a:lstStyle/>
        <a:p>
          <a:endParaRPr lang="el-GR" sz="2700" dirty="0"/>
        </a:p>
      </dgm:t>
    </dgm:pt>
    <dgm:pt modelId="{E1F909F8-03E1-45B6-8251-C868E659C052}" type="parTrans" cxnId="{34A52059-09F3-424D-92DA-50EF6CEEED42}">
      <dgm:prSet/>
      <dgm:spPr/>
      <dgm:t>
        <a:bodyPr/>
        <a:lstStyle/>
        <a:p>
          <a:endParaRPr lang="el-GR"/>
        </a:p>
      </dgm:t>
    </dgm:pt>
    <dgm:pt modelId="{283AC3A5-E6ED-4C0E-B6BC-38942DC6EDBE}" type="sibTrans" cxnId="{34A52059-09F3-424D-92DA-50EF6CEEED42}">
      <dgm:prSet/>
      <dgm:spPr/>
      <dgm:t>
        <a:bodyPr/>
        <a:lstStyle/>
        <a:p>
          <a:endParaRPr lang="el-GR"/>
        </a:p>
      </dgm:t>
    </dgm:pt>
    <dgm:pt modelId="{B0A9ECF5-77A1-4051-85E3-9D1DA2EA3075}">
      <dgm:prSet phldrT="[Text]" custT="1"/>
      <dgm:spPr/>
      <dgm:t>
        <a:bodyPr/>
        <a:lstStyle/>
        <a:p>
          <a:r>
            <a:rPr lang="el-GR" sz="2400" dirty="0" smtClean="0"/>
            <a:t>Συνοδεύεται εντός 6μηνών από την πρώτη δόση, με </a:t>
          </a:r>
          <a:r>
            <a:rPr lang="el-GR" sz="2400" u="sng" dirty="0" smtClean="0"/>
            <a:t>απλουστευμένο</a:t>
          </a:r>
          <a:r>
            <a:rPr lang="el-GR" sz="2400" dirty="0" smtClean="0"/>
            <a:t>  σχέδιο αναδιάρθρωσης εγκεκριμένο από το κράτος</a:t>
          </a:r>
          <a:endParaRPr lang="el-GR" sz="2400" dirty="0"/>
        </a:p>
      </dgm:t>
    </dgm:pt>
    <dgm:pt modelId="{56293920-D374-4FBC-9AF1-35E629DDE179}" type="parTrans" cxnId="{ED0060A0-8C19-4692-A04B-3AF2B9232D59}">
      <dgm:prSet/>
      <dgm:spPr/>
      <dgm:t>
        <a:bodyPr/>
        <a:lstStyle/>
        <a:p>
          <a:endParaRPr lang="el-GR"/>
        </a:p>
      </dgm:t>
    </dgm:pt>
    <dgm:pt modelId="{5B12D08D-CB38-4A4F-8D09-E3035150046B}" type="sibTrans" cxnId="{ED0060A0-8C19-4692-A04B-3AF2B9232D59}">
      <dgm:prSet/>
      <dgm:spPr/>
      <dgm:t>
        <a:bodyPr/>
        <a:lstStyle/>
        <a:p>
          <a:endParaRPr lang="el-GR"/>
        </a:p>
      </dgm:t>
    </dgm:pt>
    <dgm:pt modelId="{B40155C7-17AF-4437-97CA-79552090A857}">
      <dgm:prSet phldrT="[Text]" custT="1"/>
      <dgm:spPr/>
      <dgm:t>
        <a:bodyPr/>
        <a:lstStyle/>
        <a:p>
          <a:r>
            <a:rPr lang="el-GR" sz="2400" dirty="0" smtClean="0"/>
            <a:t>Δεν περιορίζεται σε «</a:t>
          </a:r>
          <a:r>
            <a:rPr lang="el-GR" sz="2400" b="0" i="0" dirty="0" smtClean="0"/>
            <a:t>προβληματικές </a:t>
          </a:r>
          <a:r>
            <a:rPr lang="el-GR" sz="2400" dirty="0" smtClean="0"/>
            <a:t>επιχειρήσεις» αλλά και σε εκείνες με έντονα προβλήματα ρευστότητας</a:t>
          </a:r>
          <a:r>
            <a:rPr lang="en-US" sz="2400" dirty="0" smtClean="0"/>
            <a:t> </a:t>
          </a:r>
          <a:endParaRPr lang="el-GR" sz="2400" dirty="0"/>
        </a:p>
      </dgm:t>
    </dgm:pt>
    <dgm:pt modelId="{29AD5504-5A90-413C-9EED-EC1959436409}" type="parTrans" cxnId="{D2C9366D-2195-4BB7-9D9E-4B986ED643FB}">
      <dgm:prSet/>
      <dgm:spPr/>
      <dgm:t>
        <a:bodyPr/>
        <a:lstStyle/>
        <a:p>
          <a:endParaRPr lang="el-GR"/>
        </a:p>
      </dgm:t>
    </dgm:pt>
    <dgm:pt modelId="{491D3A93-422C-47B6-8B11-5ED13BAB6678}" type="sibTrans" cxnId="{D2C9366D-2195-4BB7-9D9E-4B986ED643FB}">
      <dgm:prSet/>
      <dgm:spPr/>
      <dgm:t>
        <a:bodyPr/>
        <a:lstStyle/>
        <a:p>
          <a:endParaRPr lang="el-GR"/>
        </a:p>
      </dgm:t>
    </dgm:pt>
    <dgm:pt modelId="{F114DCB7-6E08-4D43-BB49-E7F73BCD57F3}">
      <dgm:prSet phldrT="[Text]"/>
      <dgm:spPr/>
      <dgm:t>
        <a:bodyPr/>
        <a:lstStyle/>
        <a:p>
          <a:endParaRPr lang="el-GR" sz="2700" dirty="0"/>
        </a:p>
      </dgm:t>
    </dgm:pt>
    <dgm:pt modelId="{D4B4BF26-FBCB-4575-9831-84833201BA5E}" type="parTrans" cxnId="{7B570197-4569-4522-AEAE-594C68168F53}">
      <dgm:prSet/>
      <dgm:spPr/>
      <dgm:t>
        <a:bodyPr/>
        <a:lstStyle/>
        <a:p>
          <a:endParaRPr lang="el-GR"/>
        </a:p>
      </dgm:t>
    </dgm:pt>
    <dgm:pt modelId="{1606FC24-DD68-4C45-AAB0-1F5C06006EF0}" type="sibTrans" cxnId="{7B570197-4569-4522-AEAE-594C68168F53}">
      <dgm:prSet/>
      <dgm:spPr/>
      <dgm:t>
        <a:bodyPr/>
        <a:lstStyle/>
        <a:p>
          <a:endParaRPr lang="el-GR"/>
        </a:p>
      </dgm:t>
    </dgm:pt>
    <dgm:pt modelId="{F0FF194D-E68B-4A24-B208-6AF36831604D}">
      <dgm:prSet phldrT="[Text]" custT="1"/>
      <dgm:spPr/>
      <dgm:t>
        <a:bodyPr/>
        <a:lstStyle/>
        <a:p>
          <a:r>
            <a:rPr lang="el-GR" sz="2400" dirty="0" smtClean="0"/>
            <a:t>Μόνο σε ΜΜΕ και Μικρές Κρατικές Επιχειρήσεις (ΜΚΕ)</a:t>
          </a:r>
          <a:endParaRPr lang="el-GR" sz="2400" dirty="0"/>
        </a:p>
      </dgm:t>
    </dgm:pt>
    <dgm:pt modelId="{1FC288EE-09BA-45B8-9C58-FA060BCEB376}" type="parTrans" cxnId="{572978F7-A758-4AAF-8B7F-C8FE4D100E02}">
      <dgm:prSet/>
      <dgm:spPr/>
      <dgm:t>
        <a:bodyPr/>
        <a:lstStyle/>
        <a:p>
          <a:endParaRPr lang="el-GR"/>
        </a:p>
      </dgm:t>
    </dgm:pt>
    <dgm:pt modelId="{B17C5696-A019-4C96-B2DF-E00B9B1E5EC9}" type="sibTrans" cxnId="{572978F7-A758-4AAF-8B7F-C8FE4D100E02}">
      <dgm:prSet/>
      <dgm:spPr/>
      <dgm:t>
        <a:bodyPr/>
        <a:lstStyle/>
        <a:p>
          <a:endParaRPr lang="el-GR"/>
        </a:p>
      </dgm:t>
    </dgm:pt>
    <dgm:pt modelId="{71B57DB1-B57D-4AF6-815F-BE776AB6BC34}">
      <dgm:prSet phldrT="[Text]" custT="1"/>
      <dgm:spPr/>
      <dgm:t>
        <a:bodyPr/>
        <a:lstStyle/>
        <a:p>
          <a:r>
            <a:rPr lang="el-GR" sz="2400" dirty="0" smtClean="0"/>
            <a:t>Μπορεί να καταλήξει σε ενίσχυση αναδιάρθρωσης, εάν η επιχείρηση είναι προβληματική</a:t>
          </a:r>
          <a:endParaRPr lang="el-GR" sz="2400" dirty="0"/>
        </a:p>
      </dgm:t>
    </dgm:pt>
    <dgm:pt modelId="{51856081-0CD6-487A-AC12-D43B65573762}" type="parTrans" cxnId="{657484A1-60EC-47B9-93CD-57894858FDAF}">
      <dgm:prSet/>
      <dgm:spPr/>
      <dgm:t>
        <a:bodyPr/>
        <a:lstStyle/>
        <a:p>
          <a:endParaRPr lang="el-GR"/>
        </a:p>
      </dgm:t>
    </dgm:pt>
    <dgm:pt modelId="{12379321-579D-457A-A6A2-2F0FC4968A1B}" type="sibTrans" cxnId="{657484A1-60EC-47B9-93CD-57894858FDAF}">
      <dgm:prSet/>
      <dgm:spPr/>
      <dgm:t>
        <a:bodyPr/>
        <a:lstStyle/>
        <a:p>
          <a:endParaRPr lang="el-GR"/>
        </a:p>
      </dgm:t>
    </dgm:pt>
    <dgm:pt modelId="{B5056D3A-22A5-43E6-8C46-0E651F879D88}">
      <dgm:prSet phldrT="[Text]" custT="1"/>
      <dgm:spPr/>
      <dgm:t>
        <a:bodyPr/>
        <a:lstStyle/>
        <a:p>
          <a:r>
            <a:rPr lang="el-GR" sz="2400" dirty="0" smtClean="0"/>
            <a:t>Αμοιβή προς το κράτος παρόμοια με των ενισχύσεων διάσωσης (επιτόκιο τουλάχιστον </a:t>
          </a:r>
          <a:r>
            <a:rPr lang="en-US" sz="2400" dirty="0" smtClean="0"/>
            <a:t>IBOR + 400 </a:t>
          </a:r>
          <a:r>
            <a:rPr lang="el-GR" sz="2400" dirty="0" smtClean="0"/>
            <a:t>μον. βάσης)</a:t>
          </a:r>
          <a:endParaRPr lang="el-GR" sz="2400" dirty="0"/>
        </a:p>
      </dgm:t>
    </dgm:pt>
    <dgm:pt modelId="{6CA7A229-8823-4E19-8A26-9AA5CAED47E3}" type="parTrans" cxnId="{5C84DA71-F375-4EB3-BD3C-8668B481FD75}">
      <dgm:prSet/>
      <dgm:spPr/>
      <dgm:t>
        <a:bodyPr/>
        <a:lstStyle/>
        <a:p>
          <a:endParaRPr lang="el-GR"/>
        </a:p>
      </dgm:t>
    </dgm:pt>
    <dgm:pt modelId="{9CFFA818-EB84-495E-88DD-11344730B7F9}" type="sibTrans" cxnId="{5C84DA71-F375-4EB3-BD3C-8668B481FD75}">
      <dgm:prSet/>
      <dgm:spPr/>
      <dgm:t>
        <a:bodyPr/>
        <a:lstStyle/>
        <a:p>
          <a:endParaRPr lang="el-GR"/>
        </a:p>
      </dgm:t>
    </dgm:pt>
    <dgm:pt modelId="{23113313-0A9C-404E-B6DF-F5F2311E7BC7}">
      <dgm:prSet phldrT="[Text]" custT="1"/>
      <dgm:spPr/>
      <dgm:t>
        <a:bodyPr/>
        <a:lstStyle/>
        <a:p>
          <a:endParaRPr lang="el-GR" sz="2400" dirty="0"/>
        </a:p>
      </dgm:t>
    </dgm:pt>
    <dgm:pt modelId="{5A55A420-84A1-4B5F-8173-4DF5EC41FB0C}" type="parTrans" cxnId="{BEF2800A-A7AE-46B8-A3F6-9AA107576BA2}">
      <dgm:prSet/>
      <dgm:spPr/>
      <dgm:t>
        <a:bodyPr/>
        <a:lstStyle/>
        <a:p>
          <a:endParaRPr lang="el-GR"/>
        </a:p>
      </dgm:t>
    </dgm:pt>
    <dgm:pt modelId="{6E8ABF0A-C89D-4CDD-BF68-0D3F874A5E09}" type="sibTrans" cxnId="{BEF2800A-A7AE-46B8-A3F6-9AA107576BA2}">
      <dgm:prSet/>
      <dgm:spPr/>
      <dgm:t>
        <a:bodyPr/>
        <a:lstStyle/>
        <a:p>
          <a:endParaRPr lang="el-GR"/>
        </a:p>
      </dgm:t>
    </dgm:pt>
    <dgm:pt modelId="{7B6C036F-B430-4AF1-9CB2-29C7B4DB7025}" type="pres">
      <dgm:prSet presAssocID="{D4533CB2-0FDF-44F4-B2FC-C3AE2E451C65}" presName="linear" presStyleCnt="0">
        <dgm:presLayoutVars>
          <dgm:animLvl val="lvl"/>
          <dgm:resizeHandles val="exact"/>
        </dgm:presLayoutVars>
      </dgm:prSet>
      <dgm:spPr/>
      <dgm:t>
        <a:bodyPr/>
        <a:lstStyle/>
        <a:p>
          <a:endParaRPr lang="el-GR"/>
        </a:p>
      </dgm:t>
    </dgm:pt>
    <dgm:pt modelId="{CD15867B-22C9-45A6-9CD6-D476FF121299}" type="pres">
      <dgm:prSet presAssocID="{9DD8DCCE-E7B5-48A1-BD08-FDB49A6DC352}" presName="parentText" presStyleLbl="node1" presStyleIdx="0" presStyleCnt="1" custScaleY="164098" custLinFactNeighborY="-385">
        <dgm:presLayoutVars>
          <dgm:chMax val="0"/>
          <dgm:bulletEnabled val="1"/>
        </dgm:presLayoutVars>
      </dgm:prSet>
      <dgm:spPr/>
      <dgm:t>
        <a:bodyPr/>
        <a:lstStyle/>
        <a:p>
          <a:endParaRPr lang="el-GR"/>
        </a:p>
      </dgm:t>
    </dgm:pt>
    <dgm:pt modelId="{C42D6763-91C0-46C8-8B6A-20A61F38CDB7}" type="pres">
      <dgm:prSet presAssocID="{9DD8DCCE-E7B5-48A1-BD08-FDB49A6DC352}" presName="childText" presStyleLbl="revTx" presStyleIdx="0" presStyleCnt="1" custAng="0" custScaleY="101419">
        <dgm:presLayoutVars>
          <dgm:bulletEnabled val="1"/>
        </dgm:presLayoutVars>
      </dgm:prSet>
      <dgm:spPr/>
      <dgm:t>
        <a:bodyPr/>
        <a:lstStyle/>
        <a:p>
          <a:endParaRPr lang="el-GR"/>
        </a:p>
      </dgm:t>
    </dgm:pt>
  </dgm:ptLst>
  <dgm:cxnLst>
    <dgm:cxn modelId="{E00B10BD-627F-45FF-8FBE-544025D21E38}" type="presOf" srcId="{F0FF194D-E68B-4A24-B208-6AF36831604D}" destId="{C42D6763-91C0-46C8-8B6A-20A61F38CDB7}" srcOrd="0" destOrd="2" presId="urn:microsoft.com/office/officeart/2005/8/layout/vList2"/>
    <dgm:cxn modelId="{ED0060A0-8C19-4692-A04B-3AF2B9232D59}" srcId="{9DD8DCCE-E7B5-48A1-BD08-FDB49A6DC352}" destId="{B0A9ECF5-77A1-4051-85E3-9D1DA2EA3075}" srcOrd="3" destOrd="0" parTransId="{56293920-D374-4FBC-9AF1-35E629DDE179}" sibTransId="{5B12D08D-CB38-4A4F-8D09-E3035150046B}"/>
    <dgm:cxn modelId="{4D04F544-DC81-406D-8A2F-39AF13F43048}" type="presOf" srcId="{B5056D3A-22A5-43E6-8C46-0E651F879D88}" destId="{C42D6763-91C0-46C8-8B6A-20A61F38CDB7}" srcOrd="0" destOrd="6" presId="urn:microsoft.com/office/officeart/2005/8/layout/vList2"/>
    <dgm:cxn modelId="{34A52059-09F3-424D-92DA-50EF6CEEED42}" srcId="{9DD8DCCE-E7B5-48A1-BD08-FDB49A6DC352}" destId="{0A3264E0-33CF-45C1-A321-815977E46FAE}" srcOrd="8" destOrd="0" parTransId="{E1F909F8-03E1-45B6-8251-C868E659C052}" sibTransId="{283AC3A5-E6ED-4C0E-B6BC-38942DC6EDBE}"/>
    <dgm:cxn modelId="{98460914-094E-4887-AE25-C9C43470D54F}" type="presOf" srcId="{F114DCB7-6E08-4D43-BB49-E7F73BCD57F3}" destId="{C42D6763-91C0-46C8-8B6A-20A61F38CDB7}" srcOrd="0" destOrd="7" presId="urn:microsoft.com/office/officeart/2005/8/layout/vList2"/>
    <dgm:cxn modelId="{26F3C426-D6AB-45C4-A946-5BA2D3E50050}" type="presOf" srcId="{B0A9ECF5-77A1-4051-85E3-9D1DA2EA3075}" destId="{C42D6763-91C0-46C8-8B6A-20A61F38CDB7}" srcOrd="0" destOrd="3" presId="urn:microsoft.com/office/officeart/2005/8/layout/vList2"/>
    <dgm:cxn modelId="{005D10BD-DE7D-4CC3-8395-C60D4B3467DD}" type="presOf" srcId="{23113313-0A9C-404E-B6DF-F5F2311E7BC7}" destId="{C42D6763-91C0-46C8-8B6A-20A61F38CDB7}" srcOrd="0" destOrd="0" presId="urn:microsoft.com/office/officeart/2005/8/layout/vList2"/>
    <dgm:cxn modelId="{8B8F5958-B466-4CDA-973F-BF1F8BE3C6A5}" srcId="{9DD8DCCE-E7B5-48A1-BD08-FDB49A6DC352}" destId="{29261B75-4B18-41EE-9657-CD2A833BAC0A}" srcOrd="10" destOrd="0" parTransId="{3447E222-9874-4258-B89E-E8E732BBBAD5}" sibTransId="{26BB6F78-DC52-4CB9-A38A-0D3F2E77E102}"/>
    <dgm:cxn modelId="{4B823A7E-88C6-4D9D-BE78-2A977D20BEA6}" type="presOf" srcId="{B40155C7-17AF-4437-97CA-79552090A857}" destId="{C42D6763-91C0-46C8-8B6A-20A61F38CDB7}" srcOrd="0" destOrd="4" presId="urn:microsoft.com/office/officeart/2005/8/layout/vList2"/>
    <dgm:cxn modelId="{0180E941-CA65-46E5-81CA-714BCFD0A5B6}" type="presOf" srcId="{D4533CB2-0FDF-44F4-B2FC-C3AE2E451C65}" destId="{7B6C036F-B430-4AF1-9CB2-29C7B4DB7025}" srcOrd="0" destOrd="0" presId="urn:microsoft.com/office/officeart/2005/8/layout/vList2"/>
    <dgm:cxn modelId="{BEF2800A-A7AE-46B8-A3F6-9AA107576BA2}" srcId="{9DD8DCCE-E7B5-48A1-BD08-FDB49A6DC352}" destId="{23113313-0A9C-404E-B6DF-F5F2311E7BC7}" srcOrd="0" destOrd="0" parTransId="{5A55A420-84A1-4B5F-8173-4DF5EC41FB0C}" sibTransId="{6E8ABF0A-C89D-4CDD-BF68-0D3F874A5E09}"/>
    <dgm:cxn modelId="{44905EB1-4940-47D2-92FF-C7253288138D}" type="presOf" srcId="{71B57DB1-B57D-4AF6-815F-BE776AB6BC34}" destId="{C42D6763-91C0-46C8-8B6A-20A61F38CDB7}" srcOrd="0" destOrd="5" presId="urn:microsoft.com/office/officeart/2005/8/layout/vList2"/>
    <dgm:cxn modelId="{B7795BF0-FA9C-48B3-B1A0-7AF6897C799C}" type="presOf" srcId="{CCE95A66-E21F-43BE-9A46-FB657B7D04B4}" destId="{C42D6763-91C0-46C8-8B6A-20A61F38CDB7}" srcOrd="0" destOrd="9" presId="urn:microsoft.com/office/officeart/2005/8/layout/vList2"/>
    <dgm:cxn modelId="{657484A1-60EC-47B9-93CD-57894858FDAF}" srcId="{9DD8DCCE-E7B5-48A1-BD08-FDB49A6DC352}" destId="{71B57DB1-B57D-4AF6-815F-BE776AB6BC34}" srcOrd="5" destOrd="0" parTransId="{51856081-0CD6-487A-AC12-D43B65573762}" sibTransId="{12379321-579D-457A-A6A2-2F0FC4968A1B}"/>
    <dgm:cxn modelId="{D2C9366D-2195-4BB7-9D9E-4B986ED643FB}" srcId="{9DD8DCCE-E7B5-48A1-BD08-FDB49A6DC352}" destId="{B40155C7-17AF-4437-97CA-79552090A857}" srcOrd="4" destOrd="0" parTransId="{29AD5504-5A90-413C-9EED-EC1959436409}" sibTransId="{491D3A93-422C-47B6-8B11-5ED13BAB6678}"/>
    <dgm:cxn modelId="{5C84DA71-F375-4EB3-BD3C-8668B481FD75}" srcId="{9DD8DCCE-E7B5-48A1-BD08-FDB49A6DC352}" destId="{B5056D3A-22A5-43E6-8C46-0E651F879D88}" srcOrd="6" destOrd="0" parTransId="{6CA7A229-8823-4E19-8A26-9AA5CAED47E3}" sibTransId="{9CFFA818-EB84-495E-88DD-11344730B7F9}"/>
    <dgm:cxn modelId="{7B570197-4569-4522-AEAE-594C68168F53}" srcId="{9DD8DCCE-E7B5-48A1-BD08-FDB49A6DC352}" destId="{F114DCB7-6E08-4D43-BB49-E7F73BCD57F3}" srcOrd="7" destOrd="0" parTransId="{D4B4BF26-FBCB-4575-9831-84833201BA5E}" sibTransId="{1606FC24-DD68-4C45-AAB0-1F5C06006EF0}"/>
    <dgm:cxn modelId="{0DF17966-527C-4128-B6E0-BFC615C59314}" type="presOf" srcId="{29261B75-4B18-41EE-9657-CD2A833BAC0A}" destId="{C42D6763-91C0-46C8-8B6A-20A61F38CDB7}" srcOrd="0" destOrd="10" presId="urn:microsoft.com/office/officeart/2005/8/layout/vList2"/>
    <dgm:cxn modelId="{572978F7-A758-4AAF-8B7F-C8FE4D100E02}" srcId="{9DD8DCCE-E7B5-48A1-BD08-FDB49A6DC352}" destId="{F0FF194D-E68B-4A24-B208-6AF36831604D}" srcOrd="2" destOrd="0" parTransId="{1FC288EE-09BA-45B8-9C58-FA060BCEB376}" sibTransId="{B17C5696-A019-4C96-B2DF-E00B9B1E5EC9}"/>
    <dgm:cxn modelId="{D7F81F89-05D4-46DE-A629-34D54FE18611}" srcId="{9DD8DCCE-E7B5-48A1-BD08-FDB49A6DC352}" destId="{D0E4F923-1C38-4972-9674-65BA3A46E5F1}" srcOrd="1" destOrd="0" parTransId="{9690F37F-7DE7-4DA2-8041-FB4EAD580F34}" sibTransId="{6F272990-15B1-49BA-9BB7-12832E24AC92}"/>
    <dgm:cxn modelId="{B769AC2F-D3F0-4957-96BF-FB10583F3394}" srcId="{D4533CB2-0FDF-44F4-B2FC-C3AE2E451C65}" destId="{9DD8DCCE-E7B5-48A1-BD08-FDB49A6DC352}" srcOrd="0" destOrd="0" parTransId="{274EFF5B-AD2D-4D24-9653-57C54E943462}" sibTransId="{80919BFD-35B0-4734-AE97-FF433A324B1C}"/>
    <dgm:cxn modelId="{9E088242-B17C-4159-BCC4-470469F3F50E}" type="presOf" srcId="{D0E4F923-1C38-4972-9674-65BA3A46E5F1}" destId="{C42D6763-91C0-46C8-8B6A-20A61F38CDB7}" srcOrd="0" destOrd="1" presId="urn:microsoft.com/office/officeart/2005/8/layout/vList2"/>
    <dgm:cxn modelId="{4304195D-79F9-44AC-B91B-4D9DCC998F83}" srcId="{9DD8DCCE-E7B5-48A1-BD08-FDB49A6DC352}" destId="{CCE95A66-E21F-43BE-9A46-FB657B7D04B4}" srcOrd="9" destOrd="0" parTransId="{EC0B0420-0F8A-491B-9514-389C3414F9EB}" sibTransId="{D1F6E1E1-B8F5-4F91-9378-BFD1077F1164}"/>
    <dgm:cxn modelId="{E99BF8E8-7297-4019-B0A0-F60FC085ABDF}" type="presOf" srcId="{9DD8DCCE-E7B5-48A1-BD08-FDB49A6DC352}" destId="{CD15867B-22C9-45A6-9CD6-D476FF121299}" srcOrd="0" destOrd="0" presId="urn:microsoft.com/office/officeart/2005/8/layout/vList2"/>
    <dgm:cxn modelId="{2FA84059-9A6C-440D-AED0-32DF8D7FD470}" type="presOf" srcId="{0A3264E0-33CF-45C1-A321-815977E46FAE}" destId="{C42D6763-91C0-46C8-8B6A-20A61F38CDB7}" srcOrd="0" destOrd="8" presId="urn:microsoft.com/office/officeart/2005/8/layout/vList2"/>
    <dgm:cxn modelId="{BEDF591B-A88B-4554-92D5-B476FC8454FC}" type="presParOf" srcId="{7B6C036F-B430-4AF1-9CB2-29C7B4DB7025}" destId="{CD15867B-22C9-45A6-9CD6-D476FF121299}" srcOrd="0" destOrd="0" presId="urn:microsoft.com/office/officeart/2005/8/layout/vList2"/>
    <dgm:cxn modelId="{6CDD5E80-0309-4B56-A004-245E37343663}" type="presParOf" srcId="{7B6C036F-B430-4AF1-9CB2-29C7B4DB7025}" destId="{C42D6763-91C0-46C8-8B6A-20A61F38CDB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533CB2-0FDF-44F4-B2FC-C3AE2E451C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29261B75-4B18-41EE-9657-CD2A833BAC0A}">
      <dgm:prSet phldrT="[Text]"/>
      <dgm:spPr/>
      <dgm:t>
        <a:bodyPr/>
        <a:lstStyle/>
        <a:p>
          <a:pPr algn="l"/>
          <a:endParaRPr lang="el-GR" sz="2700" dirty="0"/>
        </a:p>
      </dgm:t>
    </dgm:pt>
    <dgm:pt modelId="{3447E222-9874-4258-B89E-E8E732BBBAD5}" type="parTrans" cxnId="{8B8F5958-B466-4CDA-973F-BF1F8BE3C6A5}">
      <dgm:prSet/>
      <dgm:spPr/>
      <dgm:t>
        <a:bodyPr/>
        <a:lstStyle/>
        <a:p>
          <a:endParaRPr lang="el-GR"/>
        </a:p>
      </dgm:t>
    </dgm:pt>
    <dgm:pt modelId="{26BB6F78-DC52-4CB9-A38A-0D3F2E77E102}" type="sibTrans" cxnId="{8B8F5958-B466-4CDA-973F-BF1F8BE3C6A5}">
      <dgm:prSet/>
      <dgm:spPr/>
      <dgm:t>
        <a:bodyPr/>
        <a:lstStyle/>
        <a:p>
          <a:endParaRPr lang="el-GR"/>
        </a:p>
      </dgm:t>
    </dgm:pt>
    <dgm:pt modelId="{CCE95A66-E21F-43BE-9A46-FB657B7D04B4}">
      <dgm:prSet phldrT="[Text]"/>
      <dgm:spPr/>
      <dgm:t>
        <a:bodyPr/>
        <a:lstStyle/>
        <a:p>
          <a:pPr algn="l"/>
          <a:endParaRPr lang="el-GR" sz="2700" dirty="0"/>
        </a:p>
      </dgm:t>
    </dgm:pt>
    <dgm:pt modelId="{EC0B0420-0F8A-491B-9514-389C3414F9EB}" type="parTrans" cxnId="{4304195D-79F9-44AC-B91B-4D9DCC998F83}">
      <dgm:prSet/>
      <dgm:spPr/>
      <dgm:t>
        <a:bodyPr/>
        <a:lstStyle/>
        <a:p>
          <a:endParaRPr lang="el-GR"/>
        </a:p>
      </dgm:t>
    </dgm:pt>
    <dgm:pt modelId="{D1F6E1E1-B8F5-4F91-9378-BFD1077F1164}" type="sibTrans" cxnId="{4304195D-79F9-44AC-B91B-4D9DCC998F83}">
      <dgm:prSet/>
      <dgm:spPr/>
      <dgm:t>
        <a:bodyPr/>
        <a:lstStyle/>
        <a:p>
          <a:endParaRPr lang="el-GR"/>
        </a:p>
      </dgm:t>
    </dgm:pt>
    <dgm:pt modelId="{0A3264E0-33CF-45C1-A321-815977E46FAE}">
      <dgm:prSet phldrT="[Text]"/>
      <dgm:spPr/>
      <dgm:t>
        <a:bodyPr/>
        <a:lstStyle/>
        <a:p>
          <a:pPr algn="l"/>
          <a:endParaRPr lang="el-GR" sz="2700" dirty="0"/>
        </a:p>
      </dgm:t>
    </dgm:pt>
    <dgm:pt modelId="{E1F909F8-03E1-45B6-8251-C868E659C052}" type="parTrans" cxnId="{34A52059-09F3-424D-92DA-50EF6CEEED42}">
      <dgm:prSet/>
      <dgm:spPr/>
      <dgm:t>
        <a:bodyPr/>
        <a:lstStyle/>
        <a:p>
          <a:endParaRPr lang="el-GR"/>
        </a:p>
      </dgm:t>
    </dgm:pt>
    <dgm:pt modelId="{283AC3A5-E6ED-4C0E-B6BC-38942DC6EDBE}" type="sibTrans" cxnId="{34A52059-09F3-424D-92DA-50EF6CEEED42}">
      <dgm:prSet/>
      <dgm:spPr/>
      <dgm:t>
        <a:bodyPr/>
        <a:lstStyle/>
        <a:p>
          <a:endParaRPr lang="el-GR"/>
        </a:p>
      </dgm:t>
    </dgm:pt>
    <dgm:pt modelId="{23113313-0A9C-404E-B6DF-F5F2311E7BC7}">
      <dgm:prSet phldrT="[Text]" custT="1"/>
      <dgm:spPr/>
      <dgm:t>
        <a:bodyPr/>
        <a:lstStyle/>
        <a:p>
          <a:pPr algn="just"/>
          <a:r>
            <a:rPr lang="el-GR" sz="2800" dirty="0" smtClean="0"/>
            <a:t>Χορηγείται μόνο σε προβληματικές επιχειρήσεις και κατά κανόνα μία φορά ανά 10 χρόνια </a:t>
          </a:r>
          <a:endParaRPr lang="el-GR" sz="2800" dirty="0"/>
        </a:p>
      </dgm:t>
    </dgm:pt>
    <dgm:pt modelId="{5A55A420-84A1-4B5F-8173-4DF5EC41FB0C}" type="parTrans" cxnId="{BEF2800A-A7AE-46B8-A3F6-9AA107576BA2}">
      <dgm:prSet/>
      <dgm:spPr/>
      <dgm:t>
        <a:bodyPr/>
        <a:lstStyle/>
        <a:p>
          <a:endParaRPr lang="el-GR"/>
        </a:p>
      </dgm:t>
    </dgm:pt>
    <dgm:pt modelId="{6E8ABF0A-C89D-4CDD-BF68-0D3F874A5E09}" type="sibTrans" cxnId="{BEF2800A-A7AE-46B8-A3F6-9AA107576BA2}">
      <dgm:prSet/>
      <dgm:spPr/>
      <dgm:t>
        <a:bodyPr/>
        <a:lstStyle/>
        <a:p>
          <a:endParaRPr lang="el-GR"/>
        </a:p>
      </dgm:t>
    </dgm:pt>
    <dgm:pt modelId="{9DD8DCCE-E7B5-48A1-BD08-FDB49A6DC352}">
      <dgm:prSet phldrT="[Text]" custT="1"/>
      <dgm:spPr/>
      <dgm:t>
        <a:bodyPr/>
        <a:lstStyle/>
        <a:p>
          <a:r>
            <a:rPr lang="el-GR" sz="3600" dirty="0" smtClean="0"/>
            <a:t> Συμβατότητα της ενίσχυσης αναδιάρθρωσης</a:t>
          </a:r>
          <a:endParaRPr lang="el-GR" sz="3600" dirty="0"/>
        </a:p>
      </dgm:t>
    </dgm:pt>
    <dgm:pt modelId="{80919BFD-35B0-4734-AE97-FF433A324B1C}" type="sibTrans" cxnId="{B769AC2F-D3F0-4957-96BF-FB10583F3394}">
      <dgm:prSet/>
      <dgm:spPr/>
      <dgm:t>
        <a:bodyPr/>
        <a:lstStyle/>
        <a:p>
          <a:endParaRPr lang="el-GR"/>
        </a:p>
      </dgm:t>
    </dgm:pt>
    <dgm:pt modelId="{274EFF5B-AD2D-4D24-9653-57C54E943462}" type="parTrans" cxnId="{B769AC2F-D3F0-4957-96BF-FB10583F3394}">
      <dgm:prSet/>
      <dgm:spPr/>
      <dgm:t>
        <a:bodyPr/>
        <a:lstStyle/>
        <a:p>
          <a:endParaRPr lang="el-GR"/>
        </a:p>
      </dgm:t>
    </dgm:pt>
    <dgm:pt modelId="{53881548-7A26-431C-95A9-2AE8AD2D623C}">
      <dgm:prSet phldrT="[Text]" custT="1"/>
      <dgm:spPr/>
      <dgm:t>
        <a:bodyPr/>
        <a:lstStyle/>
        <a:p>
          <a:pPr algn="l"/>
          <a:endParaRPr lang="el-GR" sz="2400" dirty="0" smtClean="0"/>
        </a:p>
      </dgm:t>
    </dgm:pt>
    <dgm:pt modelId="{164A0039-F9FC-4C8C-8562-039D13035A1E}" type="parTrans" cxnId="{50588217-580F-4495-92D7-C0E972BE66C6}">
      <dgm:prSet/>
      <dgm:spPr/>
      <dgm:t>
        <a:bodyPr/>
        <a:lstStyle/>
        <a:p>
          <a:endParaRPr lang="el-GR"/>
        </a:p>
      </dgm:t>
    </dgm:pt>
    <dgm:pt modelId="{804B1E0C-930C-4500-B3C7-153F36DF40A6}" type="sibTrans" cxnId="{50588217-580F-4495-92D7-C0E972BE66C6}">
      <dgm:prSet/>
      <dgm:spPr/>
      <dgm:t>
        <a:bodyPr/>
        <a:lstStyle/>
        <a:p>
          <a:endParaRPr lang="el-GR"/>
        </a:p>
      </dgm:t>
    </dgm:pt>
    <dgm:pt modelId="{BE473365-6740-4002-9C53-E2CB38BE8D81}">
      <dgm:prSet phldrT="[Text]" custT="1"/>
      <dgm:spPr/>
      <dgm:t>
        <a:bodyPr/>
        <a:lstStyle/>
        <a:p>
          <a:pPr algn="just"/>
          <a:r>
            <a:rPr lang="el-GR" sz="2800" dirty="0" smtClean="0"/>
            <a:t>Αντιμετωπίζει συγκεκριμένα κοινωνικά προβλήματα ή/και ανεπάρκειες της αγοράς (στόχοι κοινού συμφέροντος)</a:t>
          </a:r>
          <a:endParaRPr lang="el-GR" sz="2800" dirty="0"/>
        </a:p>
      </dgm:t>
    </dgm:pt>
    <dgm:pt modelId="{0DE19AAC-B4D3-495E-BCFC-75E64198DBDE}" type="parTrans" cxnId="{B87BA275-8A7A-4D29-BD5D-07677521AC92}">
      <dgm:prSet/>
      <dgm:spPr/>
      <dgm:t>
        <a:bodyPr/>
        <a:lstStyle/>
        <a:p>
          <a:endParaRPr lang="el-GR"/>
        </a:p>
      </dgm:t>
    </dgm:pt>
    <dgm:pt modelId="{16D19A97-F33C-4EDF-9396-A73D5E688CF7}" type="sibTrans" cxnId="{B87BA275-8A7A-4D29-BD5D-07677521AC92}">
      <dgm:prSet/>
      <dgm:spPr/>
      <dgm:t>
        <a:bodyPr/>
        <a:lstStyle/>
        <a:p>
          <a:endParaRPr lang="el-GR"/>
        </a:p>
      </dgm:t>
    </dgm:pt>
    <dgm:pt modelId="{F1AB8FBC-F192-4749-A67A-C31DDF443E29}">
      <dgm:prSet phldrT="[Text]" custT="1"/>
      <dgm:spPr/>
      <dgm:t>
        <a:bodyPr/>
        <a:lstStyle/>
        <a:p>
          <a:pPr algn="l"/>
          <a:endParaRPr lang="el-GR" sz="3600" dirty="0"/>
        </a:p>
      </dgm:t>
    </dgm:pt>
    <dgm:pt modelId="{8ABBE001-F013-4823-8F23-BE49430BE4A3}" type="parTrans" cxnId="{5A7194D3-2CF8-44F5-ACA2-966FDD5C8E33}">
      <dgm:prSet/>
      <dgm:spPr/>
      <dgm:t>
        <a:bodyPr/>
        <a:lstStyle/>
        <a:p>
          <a:endParaRPr lang="el-GR"/>
        </a:p>
      </dgm:t>
    </dgm:pt>
    <dgm:pt modelId="{7A23EEFF-3840-4F5B-B737-941428437A3C}" type="sibTrans" cxnId="{5A7194D3-2CF8-44F5-ACA2-966FDD5C8E33}">
      <dgm:prSet/>
      <dgm:spPr/>
      <dgm:t>
        <a:bodyPr/>
        <a:lstStyle/>
        <a:p>
          <a:endParaRPr lang="el-GR"/>
        </a:p>
      </dgm:t>
    </dgm:pt>
    <dgm:pt modelId="{6711A9B4-EC2E-415B-8DD1-EB61844B08D0}">
      <dgm:prSet phldrT="[Text]" custT="1"/>
      <dgm:spPr/>
      <dgm:t>
        <a:bodyPr/>
        <a:lstStyle/>
        <a:p>
          <a:pPr algn="just"/>
          <a:r>
            <a:rPr lang="el-GR" sz="2800" dirty="0" smtClean="0"/>
            <a:t>Έχει «χαρακτήρα κινήτρου», είναι </a:t>
          </a:r>
          <a:r>
            <a:rPr lang="el-GR" sz="2800" u="sng" dirty="0" smtClean="0"/>
            <a:t>αναγκαία</a:t>
          </a:r>
          <a:r>
            <a:rPr lang="el-GR" sz="2800" dirty="0" smtClean="0"/>
            <a:t> για την εξυπηρέτηση των στόχων κοινού συμφέροντος</a:t>
          </a:r>
          <a:endParaRPr lang="el-GR" sz="2800" dirty="0"/>
        </a:p>
      </dgm:t>
    </dgm:pt>
    <dgm:pt modelId="{3CE87259-6778-47DD-AD57-CF7ABD9BEFD2}" type="parTrans" cxnId="{35CDB1E1-763F-4CF5-851C-28ADB64B61A2}">
      <dgm:prSet/>
      <dgm:spPr/>
      <dgm:t>
        <a:bodyPr/>
        <a:lstStyle/>
        <a:p>
          <a:endParaRPr lang="el-GR"/>
        </a:p>
      </dgm:t>
    </dgm:pt>
    <dgm:pt modelId="{8D3EDC7A-F649-4ED5-BE78-79283B3FC134}" type="sibTrans" cxnId="{35CDB1E1-763F-4CF5-851C-28ADB64B61A2}">
      <dgm:prSet/>
      <dgm:spPr/>
      <dgm:t>
        <a:bodyPr/>
        <a:lstStyle/>
        <a:p>
          <a:endParaRPr lang="el-GR"/>
        </a:p>
      </dgm:t>
    </dgm:pt>
    <dgm:pt modelId="{1765AE22-BCE5-4DB3-822F-5BD6E7333FD1}">
      <dgm:prSet custT="1"/>
      <dgm:spPr/>
      <dgm:t>
        <a:bodyPr/>
        <a:lstStyle/>
        <a:p>
          <a:pPr algn="l"/>
          <a:endParaRPr lang="el-GR" sz="2400" dirty="0"/>
        </a:p>
      </dgm:t>
    </dgm:pt>
    <dgm:pt modelId="{F2A500E3-E14A-4663-9BC8-385704E3E2A5}" type="parTrans" cxnId="{F4A7C1C4-5AA2-4FCB-B84A-684CF262DDF6}">
      <dgm:prSet/>
      <dgm:spPr/>
      <dgm:t>
        <a:bodyPr/>
        <a:lstStyle/>
        <a:p>
          <a:endParaRPr lang="el-GR"/>
        </a:p>
      </dgm:t>
    </dgm:pt>
    <dgm:pt modelId="{412BF511-FB7C-4E07-BCE6-ED3ACA520C9E}" type="sibTrans" cxnId="{F4A7C1C4-5AA2-4FCB-B84A-684CF262DDF6}">
      <dgm:prSet/>
      <dgm:spPr/>
      <dgm:t>
        <a:bodyPr/>
        <a:lstStyle/>
        <a:p>
          <a:endParaRPr lang="el-GR"/>
        </a:p>
      </dgm:t>
    </dgm:pt>
    <dgm:pt modelId="{D09DD619-37D4-417B-8D3C-00B40D2BFE48}">
      <dgm:prSet custT="1"/>
      <dgm:spPr/>
      <dgm:t>
        <a:bodyPr/>
        <a:lstStyle/>
        <a:p>
          <a:pPr algn="l"/>
          <a:endParaRPr lang="el-GR" sz="2400" dirty="0"/>
        </a:p>
      </dgm:t>
    </dgm:pt>
    <dgm:pt modelId="{BE63A52A-D445-4E90-87B8-C5874E249BE0}" type="parTrans" cxnId="{A8C3D3D0-28D6-4543-B8E7-7C5C55772A8D}">
      <dgm:prSet/>
      <dgm:spPr/>
      <dgm:t>
        <a:bodyPr/>
        <a:lstStyle/>
        <a:p>
          <a:endParaRPr lang="el-GR"/>
        </a:p>
      </dgm:t>
    </dgm:pt>
    <dgm:pt modelId="{3A750CAF-22A6-4BE7-987B-37ACC8797C9C}" type="sibTrans" cxnId="{A8C3D3D0-28D6-4543-B8E7-7C5C55772A8D}">
      <dgm:prSet/>
      <dgm:spPr/>
      <dgm:t>
        <a:bodyPr/>
        <a:lstStyle/>
        <a:p>
          <a:endParaRPr lang="el-GR"/>
        </a:p>
      </dgm:t>
    </dgm:pt>
    <dgm:pt modelId="{8C4FC04B-162A-45A9-9F4A-B7B90B6CD607}">
      <dgm:prSet custT="1"/>
      <dgm:spPr/>
      <dgm:t>
        <a:bodyPr/>
        <a:lstStyle/>
        <a:p>
          <a:pPr algn="l"/>
          <a:endParaRPr lang="el-GR" sz="2400" dirty="0"/>
        </a:p>
      </dgm:t>
    </dgm:pt>
    <dgm:pt modelId="{E1F81FFD-C8C7-4E76-A01F-71A3800845EF}" type="parTrans" cxnId="{730A7D08-0BB3-4B08-9C58-74A3DB9FDD54}">
      <dgm:prSet/>
      <dgm:spPr/>
      <dgm:t>
        <a:bodyPr/>
        <a:lstStyle/>
        <a:p>
          <a:endParaRPr lang="el-GR"/>
        </a:p>
      </dgm:t>
    </dgm:pt>
    <dgm:pt modelId="{7E72859B-1AFB-400C-84B8-1CFC46EEA143}" type="sibTrans" cxnId="{730A7D08-0BB3-4B08-9C58-74A3DB9FDD54}">
      <dgm:prSet/>
      <dgm:spPr/>
      <dgm:t>
        <a:bodyPr/>
        <a:lstStyle/>
        <a:p>
          <a:endParaRPr lang="el-GR"/>
        </a:p>
      </dgm:t>
    </dgm:pt>
    <dgm:pt modelId="{13CF2556-1718-4C71-9DF9-447011C193D0}">
      <dgm:prSet custT="1"/>
      <dgm:spPr/>
      <dgm:t>
        <a:bodyPr/>
        <a:lstStyle/>
        <a:p>
          <a:pPr algn="l"/>
          <a:endParaRPr lang="el-GR" sz="2400" dirty="0"/>
        </a:p>
      </dgm:t>
    </dgm:pt>
    <dgm:pt modelId="{C7D6C3E3-5191-47E3-BC25-BA12BE4C6D65}" type="parTrans" cxnId="{538D6A3F-CD96-4AC6-826E-225504B2C080}">
      <dgm:prSet/>
      <dgm:spPr/>
      <dgm:t>
        <a:bodyPr/>
        <a:lstStyle/>
        <a:p>
          <a:endParaRPr lang="el-GR"/>
        </a:p>
      </dgm:t>
    </dgm:pt>
    <dgm:pt modelId="{5698C619-4BC7-4082-A9DB-C4AF742316B0}" type="sibTrans" cxnId="{538D6A3F-CD96-4AC6-826E-225504B2C080}">
      <dgm:prSet/>
      <dgm:spPr/>
      <dgm:t>
        <a:bodyPr/>
        <a:lstStyle/>
        <a:p>
          <a:endParaRPr lang="el-GR"/>
        </a:p>
      </dgm:t>
    </dgm:pt>
    <dgm:pt modelId="{D917D8B7-EDD8-43F9-B1B3-75610805A65E}">
      <dgm:prSet phldrT="[Text]" custT="1"/>
      <dgm:spPr/>
      <dgm:t>
        <a:bodyPr/>
        <a:lstStyle/>
        <a:p>
          <a:pPr algn="just"/>
          <a:endParaRPr lang="el-GR" sz="2000" dirty="0"/>
        </a:p>
      </dgm:t>
    </dgm:pt>
    <dgm:pt modelId="{A5870CA3-3417-4B72-B9B1-C6466E77FF2E}" type="parTrans" cxnId="{1223AE91-A889-4957-A659-CBFF6B8DD242}">
      <dgm:prSet/>
      <dgm:spPr/>
      <dgm:t>
        <a:bodyPr/>
        <a:lstStyle/>
        <a:p>
          <a:endParaRPr lang="el-GR"/>
        </a:p>
      </dgm:t>
    </dgm:pt>
    <dgm:pt modelId="{FD66EDE0-F58C-4F6C-8F1F-0BA3D61DE447}" type="sibTrans" cxnId="{1223AE91-A889-4957-A659-CBFF6B8DD242}">
      <dgm:prSet/>
      <dgm:spPr/>
      <dgm:t>
        <a:bodyPr/>
        <a:lstStyle/>
        <a:p>
          <a:endParaRPr lang="el-GR"/>
        </a:p>
      </dgm:t>
    </dgm:pt>
    <dgm:pt modelId="{A1A20B6A-2588-4552-8723-43DBE47A73A3}">
      <dgm:prSet phldrT="[Text]" custT="1"/>
      <dgm:spPr/>
      <dgm:t>
        <a:bodyPr/>
        <a:lstStyle/>
        <a:p>
          <a:r>
            <a:rPr lang="el-GR" sz="2800" dirty="0" smtClean="0"/>
            <a:t>Μπορεί να χορηγηθεί σε διάφορες μορφές και με διαφορετικές αναλογίες  ( άμεση επιχορήγηση, δάνειο, εγγυήσεις, εισφορά κεφαλαίου, διαγραφή χρέους, ανάληψη υποχρεώσεων κ.ά.)</a:t>
          </a:r>
        </a:p>
      </dgm:t>
    </dgm:pt>
    <dgm:pt modelId="{A67BE229-7A99-43CE-9CB8-CC0EAC8219D1}" type="parTrans" cxnId="{6886CAB7-9F80-4CD1-ABE4-9A69DF26540B}">
      <dgm:prSet/>
      <dgm:spPr/>
      <dgm:t>
        <a:bodyPr/>
        <a:lstStyle/>
        <a:p>
          <a:endParaRPr lang="el-GR"/>
        </a:p>
      </dgm:t>
    </dgm:pt>
    <dgm:pt modelId="{E2A2DE93-0E23-420E-A430-257076DBB7D7}" type="sibTrans" cxnId="{6886CAB7-9F80-4CD1-ABE4-9A69DF26540B}">
      <dgm:prSet/>
      <dgm:spPr/>
      <dgm:t>
        <a:bodyPr/>
        <a:lstStyle/>
        <a:p>
          <a:endParaRPr lang="el-GR"/>
        </a:p>
      </dgm:t>
    </dgm:pt>
    <dgm:pt modelId="{7B6C036F-B430-4AF1-9CB2-29C7B4DB7025}" type="pres">
      <dgm:prSet presAssocID="{D4533CB2-0FDF-44F4-B2FC-C3AE2E451C65}" presName="linear" presStyleCnt="0">
        <dgm:presLayoutVars>
          <dgm:animLvl val="lvl"/>
          <dgm:resizeHandles val="exact"/>
        </dgm:presLayoutVars>
      </dgm:prSet>
      <dgm:spPr/>
      <dgm:t>
        <a:bodyPr/>
        <a:lstStyle/>
        <a:p>
          <a:endParaRPr lang="el-GR"/>
        </a:p>
      </dgm:t>
    </dgm:pt>
    <dgm:pt modelId="{CD15867B-22C9-45A6-9CD6-D476FF121299}" type="pres">
      <dgm:prSet presAssocID="{9DD8DCCE-E7B5-48A1-BD08-FDB49A6DC352}" presName="parentText" presStyleLbl="node1" presStyleIdx="0" presStyleCnt="1" custScaleY="164098" custLinFactNeighborY="-385">
        <dgm:presLayoutVars>
          <dgm:chMax val="0"/>
          <dgm:bulletEnabled val="1"/>
        </dgm:presLayoutVars>
      </dgm:prSet>
      <dgm:spPr/>
      <dgm:t>
        <a:bodyPr/>
        <a:lstStyle/>
        <a:p>
          <a:endParaRPr lang="el-GR"/>
        </a:p>
      </dgm:t>
    </dgm:pt>
    <dgm:pt modelId="{C42D6763-91C0-46C8-8B6A-20A61F38CDB7}" type="pres">
      <dgm:prSet presAssocID="{9DD8DCCE-E7B5-48A1-BD08-FDB49A6DC352}" presName="childText" presStyleLbl="revTx" presStyleIdx="0" presStyleCnt="1" custAng="0" custScaleX="102408" custScaleY="182407" custLinFactNeighborX="988" custLinFactNeighborY="6184">
        <dgm:presLayoutVars>
          <dgm:bulletEnabled val="1"/>
        </dgm:presLayoutVars>
      </dgm:prSet>
      <dgm:spPr/>
      <dgm:t>
        <a:bodyPr/>
        <a:lstStyle/>
        <a:p>
          <a:endParaRPr lang="el-GR"/>
        </a:p>
      </dgm:t>
    </dgm:pt>
  </dgm:ptLst>
  <dgm:cxnLst>
    <dgm:cxn modelId="{24642E18-F246-4146-9E43-EA7D3B56BC91}" type="presOf" srcId="{29261B75-4B18-41EE-9657-CD2A833BAC0A}" destId="{C42D6763-91C0-46C8-8B6A-20A61F38CDB7}" srcOrd="0" destOrd="13" presId="urn:microsoft.com/office/officeart/2005/8/layout/vList2"/>
    <dgm:cxn modelId="{2C665B57-B343-4CE6-BE61-95B44FF1F9BE}" type="presOf" srcId="{0A3264E0-33CF-45C1-A321-815977E46FAE}" destId="{C42D6763-91C0-46C8-8B6A-20A61F38CDB7}" srcOrd="0" destOrd="11" presId="urn:microsoft.com/office/officeart/2005/8/layout/vList2"/>
    <dgm:cxn modelId="{A568B874-B7DB-471E-8625-448791A8E97A}" type="presOf" srcId="{D4533CB2-0FDF-44F4-B2FC-C3AE2E451C65}" destId="{7B6C036F-B430-4AF1-9CB2-29C7B4DB7025}" srcOrd="0" destOrd="0" presId="urn:microsoft.com/office/officeart/2005/8/layout/vList2"/>
    <dgm:cxn modelId="{D2DAAE00-5F8B-48E0-AC77-CE237565C09D}" type="presOf" srcId="{1765AE22-BCE5-4DB3-822F-5BD6E7333FD1}" destId="{C42D6763-91C0-46C8-8B6A-20A61F38CDB7}" srcOrd="0" destOrd="8" presId="urn:microsoft.com/office/officeart/2005/8/layout/vList2"/>
    <dgm:cxn modelId="{3B1026BD-E3AD-4F8C-8DB1-A141EA9276B4}" type="presOf" srcId="{6711A9B4-EC2E-415B-8DD1-EB61844B08D0}" destId="{C42D6763-91C0-46C8-8B6A-20A61F38CDB7}" srcOrd="0" destOrd="4" presId="urn:microsoft.com/office/officeart/2005/8/layout/vList2"/>
    <dgm:cxn modelId="{F0BC4ED6-8D55-4338-B6A5-0C93E0ED925E}" type="presOf" srcId="{CCE95A66-E21F-43BE-9A46-FB657B7D04B4}" destId="{C42D6763-91C0-46C8-8B6A-20A61F38CDB7}" srcOrd="0" destOrd="12" presId="urn:microsoft.com/office/officeart/2005/8/layout/vList2"/>
    <dgm:cxn modelId="{1223AE91-A889-4957-A659-CBFF6B8DD242}" srcId="{9DD8DCCE-E7B5-48A1-BD08-FDB49A6DC352}" destId="{D917D8B7-EDD8-43F9-B1B3-75610805A65E}" srcOrd="0" destOrd="0" parTransId="{A5870CA3-3417-4B72-B9B1-C6466E77FF2E}" sibTransId="{FD66EDE0-F58C-4F6C-8F1F-0BA3D61DE447}"/>
    <dgm:cxn modelId="{35CDB1E1-763F-4CF5-851C-28ADB64B61A2}" srcId="{9DD8DCCE-E7B5-48A1-BD08-FDB49A6DC352}" destId="{6711A9B4-EC2E-415B-8DD1-EB61844B08D0}" srcOrd="4" destOrd="0" parTransId="{3CE87259-6778-47DD-AD57-CF7ABD9BEFD2}" sibTransId="{8D3EDC7A-F649-4ED5-BE78-79283B3FC134}"/>
    <dgm:cxn modelId="{538D6A3F-CD96-4AC6-826E-225504B2C080}" srcId="{9DD8DCCE-E7B5-48A1-BD08-FDB49A6DC352}" destId="{13CF2556-1718-4C71-9DF9-447011C193D0}" srcOrd="5" destOrd="0" parTransId="{C7D6C3E3-5191-47E3-BC25-BA12BE4C6D65}" sibTransId="{5698C619-4BC7-4082-A9DB-C4AF742316B0}"/>
    <dgm:cxn modelId="{254B51A8-7CEA-4453-8736-07869B23A61F}" type="presOf" srcId="{9DD8DCCE-E7B5-48A1-BD08-FDB49A6DC352}" destId="{CD15867B-22C9-45A6-9CD6-D476FF121299}" srcOrd="0" destOrd="0" presId="urn:microsoft.com/office/officeart/2005/8/layout/vList2"/>
    <dgm:cxn modelId="{53761A52-262E-4307-BF01-5E426F4638FF}" type="presOf" srcId="{BE473365-6740-4002-9C53-E2CB38BE8D81}" destId="{C42D6763-91C0-46C8-8B6A-20A61F38CDB7}" srcOrd="0" destOrd="3" presId="urn:microsoft.com/office/officeart/2005/8/layout/vList2"/>
    <dgm:cxn modelId="{34A52059-09F3-424D-92DA-50EF6CEEED42}" srcId="{9DD8DCCE-E7B5-48A1-BD08-FDB49A6DC352}" destId="{0A3264E0-33CF-45C1-A321-815977E46FAE}" srcOrd="11" destOrd="0" parTransId="{E1F909F8-03E1-45B6-8251-C868E659C052}" sibTransId="{283AC3A5-E6ED-4C0E-B6BC-38942DC6EDBE}"/>
    <dgm:cxn modelId="{8B8F5958-B466-4CDA-973F-BF1F8BE3C6A5}" srcId="{9DD8DCCE-E7B5-48A1-BD08-FDB49A6DC352}" destId="{29261B75-4B18-41EE-9657-CD2A833BAC0A}" srcOrd="13" destOrd="0" parTransId="{3447E222-9874-4258-B89E-E8E732BBBAD5}" sibTransId="{26BB6F78-DC52-4CB9-A38A-0D3F2E77E102}"/>
    <dgm:cxn modelId="{B87BA275-8A7A-4D29-BD5D-07677521AC92}" srcId="{9DD8DCCE-E7B5-48A1-BD08-FDB49A6DC352}" destId="{BE473365-6740-4002-9C53-E2CB38BE8D81}" srcOrd="3" destOrd="0" parTransId="{0DE19AAC-B4D3-495E-BCFC-75E64198DBDE}" sibTransId="{16D19A97-F33C-4EDF-9396-A73D5E688CF7}"/>
    <dgm:cxn modelId="{02E8C7EA-2AEA-49B4-BDE4-70D05CAD45CB}" type="presOf" srcId="{D917D8B7-EDD8-43F9-B1B3-75610805A65E}" destId="{C42D6763-91C0-46C8-8B6A-20A61F38CDB7}" srcOrd="0" destOrd="0" presId="urn:microsoft.com/office/officeart/2005/8/layout/vList2"/>
    <dgm:cxn modelId="{1EDBBDBE-D410-483C-B809-554396075153}" type="presOf" srcId="{D09DD619-37D4-417B-8D3C-00B40D2BFE48}" destId="{C42D6763-91C0-46C8-8B6A-20A61F38CDB7}" srcOrd="0" destOrd="7" presId="urn:microsoft.com/office/officeart/2005/8/layout/vList2"/>
    <dgm:cxn modelId="{BEF2800A-A7AE-46B8-A3F6-9AA107576BA2}" srcId="{9DD8DCCE-E7B5-48A1-BD08-FDB49A6DC352}" destId="{23113313-0A9C-404E-B6DF-F5F2311E7BC7}" srcOrd="1" destOrd="0" parTransId="{5A55A420-84A1-4B5F-8173-4DF5EC41FB0C}" sibTransId="{6E8ABF0A-C89D-4CDD-BF68-0D3F874A5E09}"/>
    <dgm:cxn modelId="{216C86FB-F9E1-408C-A77C-707852C44EED}" type="presOf" srcId="{F1AB8FBC-F192-4749-A67A-C31DDF443E29}" destId="{C42D6763-91C0-46C8-8B6A-20A61F38CDB7}" srcOrd="0" destOrd="9" presId="urn:microsoft.com/office/officeart/2005/8/layout/vList2"/>
    <dgm:cxn modelId="{67E9D150-657D-43CA-B8FB-C0AAF711B672}" type="presOf" srcId="{8C4FC04B-162A-45A9-9F4A-B7B90B6CD607}" destId="{C42D6763-91C0-46C8-8B6A-20A61F38CDB7}" srcOrd="0" destOrd="6" presId="urn:microsoft.com/office/officeart/2005/8/layout/vList2"/>
    <dgm:cxn modelId="{0F3A5501-A7B6-43AA-94E3-5FE5D2E886CF}" type="presOf" srcId="{53881548-7A26-431C-95A9-2AE8AD2D623C}" destId="{C42D6763-91C0-46C8-8B6A-20A61F38CDB7}" srcOrd="0" destOrd="10" presId="urn:microsoft.com/office/officeart/2005/8/layout/vList2"/>
    <dgm:cxn modelId="{20B007F1-6D33-4E7E-9584-79A334BBA251}" type="presOf" srcId="{A1A20B6A-2588-4552-8723-43DBE47A73A3}" destId="{C42D6763-91C0-46C8-8B6A-20A61F38CDB7}" srcOrd="0" destOrd="2" presId="urn:microsoft.com/office/officeart/2005/8/layout/vList2"/>
    <dgm:cxn modelId="{F4A7C1C4-5AA2-4FCB-B84A-684CF262DDF6}" srcId="{9DD8DCCE-E7B5-48A1-BD08-FDB49A6DC352}" destId="{1765AE22-BCE5-4DB3-822F-5BD6E7333FD1}" srcOrd="8" destOrd="0" parTransId="{F2A500E3-E14A-4663-9BC8-385704E3E2A5}" sibTransId="{412BF511-FB7C-4E07-BCE6-ED3ACA520C9E}"/>
    <dgm:cxn modelId="{50588217-580F-4495-92D7-C0E972BE66C6}" srcId="{9DD8DCCE-E7B5-48A1-BD08-FDB49A6DC352}" destId="{53881548-7A26-431C-95A9-2AE8AD2D623C}" srcOrd="10" destOrd="0" parTransId="{164A0039-F9FC-4C8C-8562-039D13035A1E}" sibTransId="{804B1E0C-930C-4500-B3C7-153F36DF40A6}"/>
    <dgm:cxn modelId="{C1F3E678-550A-4201-A2D8-4FF37196AB27}" type="presOf" srcId="{23113313-0A9C-404E-B6DF-F5F2311E7BC7}" destId="{C42D6763-91C0-46C8-8B6A-20A61F38CDB7}" srcOrd="0" destOrd="1" presId="urn:microsoft.com/office/officeart/2005/8/layout/vList2"/>
    <dgm:cxn modelId="{5A7194D3-2CF8-44F5-ACA2-966FDD5C8E33}" srcId="{9DD8DCCE-E7B5-48A1-BD08-FDB49A6DC352}" destId="{F1AB8FBC-F192-4749-A67A-C31DDF443E29}" srcOrd="9" destOrd="0" parTransId="{8ABBE001-F013-4823-8F23-BE49430BE4A3}" sibTransId="{7A23EEFF-3840-4F5B-B737-941428437A3C}"/>
    <dgm:cxn modelId="{B769AC2F-D3F0-4957-96BF-FB10583F3394}" srcId="{D4533CB2-0FDF-44F4-B2FC-C3AE2E451C65}" destId="{9DD8DCCE-E7B5-48A1-BD08-FDB49A6DC352}" srcOrd="0" destOrd="0" parTransId="{274EFF5B-AD2D-4D24-9653-57C54E943462}" sibTransId="{80919BFD-35B0-4734-AE97-FF433A324B1C}"/>
    <dgm:cxn modelId="{7C8D3CF3-0CF7-4D9E-A18B-385AA7CE9912}" type="presOf" srcId="{13CF2556-1718-4C71-9DF9-447011C193D0}" destId="{C42D6763-91C0-46C8-8B6A-20A61F38CDB7}" srcOrd="0" destOrd="5" presId="urn:microsoft.com/office/officeart/2005/8/layout/vList2"/>
    <dgm:cxn modelId="{730A7D08-0BB3-4B08-9C58-74A3DB9FDD54}" srcId="{9DD8DCCE-E7B5-48A1-BD08-FDB49A6DC352}" destId="{8C4FC04B-162A-45A9-9F4A-B7B90B6CD607}" srcOrd="6" destOrd="0" parTransId="{E1F81FFD-C8C7-4E76-A01F-71A3800845EF}" sibTransId="{7E72859B-1AFB-400C-84B8-1CFC46EEA143}"/>
    <dgm:cxn modelId="{A8C3D3D0-28D6-4543-B8E7-7C5C55772A8D}" srcId="{9DD8DCCE-E7B5-48A1-BD08-FDB49A6DC352}" destId="{D09DD619-37D4-417B-8D3C-00B40D2BFE48}" srcOrd="7" destOrd="0" parTransId="{BE63A52A-D445-4E90-87B8-C5874E249BE0}" sibTransId="{3A750CAF-22A6-4BE7-987B-37ACC8797C9C}"/>
    <dgm:cxn modelId="{4304195D-79F9-44AC-B91B-4D9DCC998F83}" srcId="{9DD8DCCE-E7B5-48A1-BD08-FDB49A6DC352}" destId="{CCE95A66-E21F-43BE-9A46-FB657B7D04B4}" srcOrd="12" destOrd="0" parTransId="{EC0B0420-0F8A-491B-9514-389C3414F9EB}" sibTransId="{D1F6E1E1-B8F5-4F91-9378-BFD1077F1164}"/>
    <dgm:cxn modelId="{6886CAB7-9F80-4CD1-ABE4-9A69DF26540B}" srcId="{9DD8DCCE-E7B5-48A1-BD08-FDB49A6DC352}" destId="{A1A20B6A-2588-4552-8723-43DBE47A73A3}" srcOrd="2" destOrd="0" parTransId="{A67BE229-7A99-43CE-9CB8-CC0EAC8219D1}" sibTransId="{E2A2DE93-0E23-420E-A430-257076DBB7D7}"/>
    <dgm:cxn modelId="{91A98E02-F89F-4437-80D5-1CB05F71DDBD}" type="presParOf" srcId="{7B6C036F-B430-4AF1-9CB2-29C7B4DB7025}" destId="{CD15867B-22C9-45A6-9CD6-D476FF121299}" srcOrd="0" destOrd="0" presId="urn:microsoft.com/office/officeart/2005/8/layout/vList2"/>
    <dgm:cxn modelId="{5961D9CC-1838-4201-895D-9E90BC894AC1}" type="presParOf" srcId="{7B6C036F-B430-4AF1-9CB2-29C7B4DB7025}" destId="{C42D6763-91C0-46C8-8B6A-20A61F38CDB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533CB2-0FDF-44F4-B2FC-C3AE2E451C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29261B75-4B18-41EE-9657-CD2A833BAC0A}">
      <dgm:prSet phldrT="[Text]"/>
      <dgm:spPr/>
      <dgm:t>
        <a:bodyPr/>
        <a:lstStyle/>
        <a:p>
          <a:pPr algn="l"/>
          <a:endParaRPr lang="el-GR" sz="2700" dirty="0"/>
        </a:p>
      </dgm:t>
    </dgm:pt>
    <dgm:pt modelId="{3447E222-9874-4258-B89E-E8E732BBBAD5}" type="parTrans" cxnId="{8B8F5958-B466-4CDA-973F-BF1F8BE3C6A5}">
      <dgm:prSet/>
      <dgm:spPr/>
      <dgm:t>
        <a:bodyPr/>
        <a:lstStyle/>
        <a:p>
          <a:endParaRPr lang="el-GR"/>
        </a:p>
      </dgm:t>
    </dgm:pt>
    <dgm:pt modelId="{26BB6F78-DC52-4CB9-A38A-0D3F2E77E102}" type="sibTrans" cxnId="{8B8F5958-B466-4CDA-973F-BF1F8BE3C6A5}">
      <dgm:prSet/>
      <dgm:spPr/>
      <dgm:t>
        <a:bodyPr/>
        <a:lstStyle/>
        <a:p>
          <a:endParaRPr lang="el-GR"/>
        </a:p>
      </dgm:t>
    </dgm:pt>
    <dgm:pt modelId="{CCE95A66-E21F-43BE-9A46-FB657B7D04B4}">
      <dgm:prSet phldrT="[Text]"/>
      <dgm:spPr/>
      <dgm:t>
        <a:bodyPr/>
        <a:lstStyle/>
        <a:p>
          <a:pPr algn="l"/>
          <a:endParaRPr lang="el-GR" sz="2700" dirty="0"/>
        </a:p>
      </dgm:t>
    </dgm:pt>
    <dgm:pt modelId="{EC0B0420-0F8A-491B-9514-389C3414F9EB}" type="parTrans" cxnId="{4304195D-79F9-44AC-B91B-4D9DCC998F83}">
      <dgm:prSet/>
      <dgm:spPr/>
      <dgm:t>
        <a:bodyPr/>
        <a:lstStyle/>
        <a:p>
          <a:endParaRPr lang="el-GR"/>
        </a:p>
      </dgm:t>
    </dgm:pt>
    <dgm:pt modelId="{D1F6E1E1-B8F5-4F91-9378-BFD1077F1164}" type="sibTrans" cxnId="{4304195D-79F9-44AC-B91B-4D9DCC998F83}">
      <dgm:prSet/>
      <dgm:spPr/>
      <dgm:t>
        <a:bodyPr/>
        <a:lstStyle/>
        <a:p>
          <a:endParaRPr lang="el-GR"/>
        </a:p>
      </dgm:t>
    </dgm:pt>
    <dgm:pt modelId="{0A3264E0-33CF-45C1-A321-815977E46FAE}">
      <dgm:prSet phldrT="[Text]"/>
      <dgm:spPr/>
      <dgm:t>
        <a:bodyPr/>
        <a:lstStyle/>
        <a:p>
          <a:pPr algn="l"/>
          <a:endParaRPr lang="el-GR" sz="2700" dirty="0"/>
        </a:p>
      </dgm:t>
    </dgm:pt>
    <dgm:pt modelId="{E1F909F8-03E1-45B6-8251-C868E659C052}" type="parTrans" cxnId="{34A52059-09F3-424D-92DA-50EF6CEEED42}">
      <dgm:prSet/>
      <dgm:spPr/>
      <dgm:t>
        <a:bodyPr/>
        <a:lstStyle/>
        <a:p>
          <a:endParaRPr lang="el-GR"/>
        </a:p>
      </dgm:t>
    </dgm:pt>
    <dgm:pt modelId="{283AC3A5-E6ED-4C0E-B6BC-38942DC6EDBE}" type="sibTrans" cxnId="{34A52059-09F3-424D-92DA-50EF6CEEED42}">
      <dgm:prSet/>
      <dgm:spPr/>
      <dgm:t>
        <a:bodyPr/>
        <a:lstStyle/>
        <a:p>
          <a:endParaRPr lang="el-GR"/>
        </a:p>
      </dgm:t>
    </dgm:pt>
    <dgm:pt modelId="{9DD8DCCE-E7B5-48A1-BD08-FDB49A6DC352}">
      <dgm:prSet phldrT="[Text]" custT="1"/>
      <dgm:spPr/>
      <dgm:t>
        <a:bodyPr/>
        <a:lstStyle/>
        <a:p>
          <a:r>
            <a:rPr lang="el-GR" sz="3600" dirty="0" smtClean="0"/>
            <a:t> Συμβατότητα της ενίσχυσης αναδιάρθρωσης</a:t>
          </a:r>
          <a:endParaRPr lang="el-GR" sz="3600" dirty="0"/>
        </a:p>
      </dgm:t>
    </dgm:pt>
    <dgm:pt modelId="{80919BFD-35B0-4734-AE97-FF433A324B1C}" type="sibTrans" cxnId="{B769AC2F-D3F0-4957-96BF-FB10583F3394}">
      <dgm:prSet/>
      <dgm:spPr/>
      <dgm:t>
        <a:bodyPr/>
        <a:lstStyle/>
        <a:p>
          <a:endParaRPr lang="el-GR"/>
        </a:p>
      </dgm:t>
    </dgm:pt>
    <dgm:pt modelId="{274EFF5B-AD2D-4D24-9653-57C54E943462}" type="parTrans" cxnId="{B769AC2F-D3F0-4957-96BF-FB10583F3394}">
      <dgm:prSet/>
      <dgm:spPr/>
      <dgm:t>
        <a:bodyPr/>
        <a:lstStyle/>
        <a:p>
          <a:endParaRPr lang="el-GR"/>
        </a:p>
      </dgm:t>
    </dgm:pt>
    <dgm:pt modelId="{53881548-7A26-431C-95A9-2AE8AD2D623C}">
      <dgm:prSet phldrT="[Text]" custT="1"/>
      <dgm:spPr/>
      <dgm:t>
        <a:bodyPr/>
        <a:lstStyle/>
        <a:p>
          <a:pPr algn="l"/>
          <a:endParaRPr lang="el-GR" sz="2400" dirty="0" smtClean="0"/>
        </a:p>
      </dgm:t>
    </dgm:pt>
    <dgm:pt modelId="{164A0039-F9FC-4C8C-8562-039D13035A1E}" type="parTrans" cxnId="{50588217-580F-4495-92D7-C0E972BE66C6}">
      <dgm:prSet/>
      <dgm:spPr/>
      <dgm:t>
        <a:bodyPr/>
        <a:lstStyle/>
        <a:p>
          <a:endParaRPr lang="el-GR"/>
        </a:p>
      </dgm:t>
    </dgm:pt>
    <dgm:pt modelId="{804B1E0C-930C-4500-B3C7-153F36DF40A6}" type="sibTrans" cxnId="{50588217-580F-4495-92D7-C0E972BE66C6}">
      <dgm:prSet/>
      <dgm:spPr/>
      <dgm:t>
        <a:bodyPr/>
        <a:lstStyle/>
        <a:p>
          <a:endParaRPr lang="el-GR"/>
        </a:p>
      </dgm:t>
    </dgm:pt>
    <dgm:pt modelId="{F1AB8FBC-F192-4749-A67A-C31DDF443E29}">
      <dgm:prSet phldrT="[Text]" custT="1"/>
      <dgm:spPr/>
      <dgm:t>
        <a:bodyPr/>
        <a:lstStyle/>
        <a:p>
          <a:pPr algn="just"/>
          <a:r>
            <a:rPr lang="el-GR" sz="2800" dirty="0" smtClean="0"/>
            <a:t>Η κοινοποίησή τους συνοδεύεται από σχέδιο αναδιάρθρωσης που οδηγεί σε σύντομο χρονικό διάστημα σε κερδοφορία και διαμορφώνει συνθήκες μακροχρόνιας βιωσιμότητας</a:t>
          </a:r>
          <a:endParaRPr lang="el-GR" sz="2800" dirty="0"/>
        </a:p>
      </dgm:t>
    </dgm:pt>
    <dgm:pt modelId="{8ABBE001-F013-4823-8F23-BE49430BE4A3}" type="parTrans" cxnId="{5A7194D3-2CF8-44F5-ACA2-966FDD5C8E33}">
      <dgm:prSet/>
      <dgm:spPr/>
      <dgm:t>
        <a:bodyPr/>
        <a:lstStyle/>
        <a:p>
          <a:endParaRPr lang="el-GR"/>
        </a:p>
      </dgm:t>
    </dgm:pt>
    <dgm:pt modelId="{7A23EEFF-3840-4F5B-B737-941428437A3C}" type="sibTrans" cxnId="{5A7194D3-2CF8-44F5-ACA2-966FDD5C8E33}">
      <dgm:prSet/>
      <dgm:spPr/>
      <dgm:t>
        <a:bodyPr/>
        <a:lstStyle/>
        <a:p>
          <a:endParaRPr lang="el-GR"/>
        </a:p>
      </dgm:t>
    </dgm:pt>
    <dgm:pt modelId="{D917D8B7-EDD8-43F9-B1B3-75610805A65E}">
      <dgm:prSet phldrT="[Text]" custT="1"/>
      <dgm:spPr/>
      <dgm:t>
        <a:bodyPr/>
        <a:lstStyle/>
        <a:p>
          <a:pPr algn="just"/>
          <a:endParaRPr lang="el-GR" sz="2000" dirty="0"/>
        </a:p>
      </dgm:t>
    </dgm:pt>
    <dgm:pt modelId="{A5870CA3-3417-4B72-B9B1-C6466E77FF2E}" type="parTrans" cxnId="{1223AE91-A889-4957-A659-CBFF6B8DD242}">
      <dgm:prSet/>
      <dgm:spPr/>
      <dgm:t>
        <a:bodyPr/>
        <a:lstStyle/>
        <a:p>
          <a:endParaRPr lang="el-GR"/>
        </a:p>
      </dgm:t>
    </dgm:pt>
    <dgm:pt modelId="{FD66EDE0-F58C-4F6C-8F1F-0BA3D61DE447}" type="sibTrans" cxnId="{1223AE91-A889-4957-A659-CBFF6B8DD242}">
      <dgm:prSet/>
      <dgm:spPr/>
      <dgm:t>
        <a:bodyPr/>
        <a:lstStyle/>
        <a:p>
          <a:endParaRPr lang="el-GR"/>
        </a:p>
      </dgm:t>
    </dgm:pt>
    <dgm:pt modelId="{C8DFDD5B-C3D8-48DA-A0DF-7309A9CC004A}">
      <dgm:prSet custT="1"/>
      <dgm:spPr/>
      <dgm:t>
        <a:bodyPr/>
        <a:lstStyle/>
        <a:p>
          <a:pPr algn="just"/>
          <a:r>
            <a:rPr lang="el-GR" sz="2800" dirty="0"/>
            <a:t>Περιορίζεται στο ελάχιστο αναγκαίο ύψος για την </a:t>
          </a:r>
          <a:r>
            <a:rPr lang="el-GR" sz="2800" dirty="0" smtClean="0"/>
            <a:t>αναδιάρθρωση (αναλογικότητα)</a:t>
          </a:r>
          <a:endParaRPr lang="el-GR" sz="2800" dirty="0"/>
        </a:p>
      </dgm:t>
    </dgm:pt>
    <dgm:pt modelId="{FBAF501B-E971-4E7B-92D2-5257DE6DC64F}" type="parTrans" cxnId="{B64C0DCB-0527-46BD-BB00-F67521241975}">
      <dgm:prSet/>
      <dgm:spPr/>
      <dgm:t>
        <a:bodyPr/>
        <a:lstStyle/>
        <a:p>
          <a:endParaRPr lang="el-GR"/>
        </a:p>
      </dgm:t>
    </dgm:pt>
    <dgm:pt modelId="{36C4DC66-A3C3-4842-B103-E5EB26474C3E}" type="sibTrans" cxnId="{B64C0DCB-0527-46BD-BB00-F67521241975}">
      <dgm:prSet/>
      <dgm:spPr/>
      <dgm:t>
        <a:bodyPr/>
        <a:lstStyle/>
        <a:p>
          <a:endParaRPr lang="el-GR"/>
        </a:p>
      </dgm:t>
    </dgm:pt>
    <dgm:pt modelId="{A2936CDE-A375-41ED-912C-F3479E03289A}">
      <dgm:prSet custT="1"/>
      <dgm:spPr/>
      <dgm:t>
        <a:bodyPr/>
        <a:lstStyle/>
        <a:p>
          <a:pPr algn="just"/>
          <a:r>
            <a:rPr lang="el-GR" sz="2800" dirty="0"/>
            <a:t>Προϋποθέτει σημαντική οικονομική συνεισφορά της ίδιας της επιχείρησης («ίδια συμμετοχή») στην αναδιάρθρωσή της και καταμερισμό των επιβαρύνσεων</a:t>
          </a:r>
        </a:p>
      </dgm:t>
    </dgm:pt>
    <dgm:pt modelId="{360CD6E8-77D3-46A8-8D49-C80B8A4D1956}" type="parTrans" cxnId="{31E43CD4-52AA-4C29-A7C9-5E365B1DC3E5}">
      <dgm:prSet/>
      <dgm:spPr/>
      <dgm:t>
        <a:bodyPr/>
        <a:lstStyle/>
        <a:p>
          <a:endParaRPr lang="el-GR"/>
        </a:p>
      </dgm:t>
    </dgm:pt>
    <dgm:pt modelId="{F51867C6-62D1-4E1F-A5A2-F262C5B8BFE4}" type="sibTrans" cxnId="{31E43CD4-52AA-4C29-A7C9-5E365B1DC3E5}">
      <dgm:prSet/>
      <dgm:spPr/>
      <dgm:t>
        <a:bodyPr/>
        <a:lstStyle/>
        <a:p>
          <a:endParaRPr lang="el-GR"/>
        </a:p>
      </dgm:t>
    </dgm:pt>
    <dgm:pt modelId="{C20BA479-9FC1-439E-8234-3372330ABD4F}">
      <dgm:prSet custT="1"/>
      <dgm:spPr/>
      <dgm:t>
        <a:bodyPr/>
        <a:lstStyle/>
        <a:p>
          <a:pPr algn="just"/>
          <a:r>
            <a:rPr lang="el-GR" sz="2800" dirty="0"/>
            <a:t>Αντισταθμίζεται με μέτρα περιορισμού της στρέβλωσης της ανταγωνισμού που προκαλεί η χορήγησή της</a:t>
          </a:r>
        </a:p>
      </dgm:t>
    </dgm:pt>
    <dgm:pt modelId="{010BC396-1B0C-4866-AAB3-069915A47F2E}" type="parTrans" cxnId="{18FD57B3-BC58-4059-B856-5F46B22D40A3}">
      <dgm:prSet/>
      <dgm:spPr/>
      <dgm:t>
        <a:bodyPr/>
        <a:lstStyle/>
        <a:p>
          <a:endParaRPr lang="el-GR"/>
        </a:p>
      </dgm:t>
    </dgm:pt>
    <dgm:pt modelId="{593E2B7C-9FC9-4D98-BD6E-2766DCDC388C}" type="sibTrans" cxnId="{18FD57B3-BC58-4059-B856-5F46B22D40A3}">
      <dgm:prSet/>
      <dgm:spPr/>
      <dgm:t>
        <a:bodyPr/>
        <a:lstStyle/>
        <a:p>
          <a:endParaRPr lang="el-GR"/>
        </a:p>
      </dgm:t>
    </dgm:pt>
    <dgm:pt modelId="{0E33D762-2F75-449A-82D2-52785D261297}">
      <dgm:prSet custT="1"/>
      <dgm:spPr/>
      <dgm:t>
        <a:bodyPr/>
        <a:lstStyle/>
        <a:p>
          <a:pPr algn="l"/>
          <a:endParaRPr lang="el-GR" sz="3600" dirty="0"/>
        </a:p>
      </dgm:t>
    </dgm:pt>
    <dgm:pt modelId="{DF9D6704-E9EA-40F9-BDE0-FFB892F28C50}" type="parTrans" cxnId="{93F579D8-65C0-4D58-B51D-74CF23413AE7}">
      <dgm:prSet/>
      <dgm:spPr/>
      <dgm:t>
        <a:bodyPr/>
        <a:lstStyle/>
        <a:p>
          <a:endParaRPr lang="el-GR"/>
        </a:p>
      </dgm:t>
    </dgm:pt>
    <dgm:pt modelId="{E533711D-1174-4FE7-A058-0D712B6D566D}" type="sibTrans" cxnId="{93F579D8-65C0-4D58-B51D-74CF23413AE7}">
      <dgm:prSet/>
      <dgm:spPr/>
      <dgm:t>
        <a:bodyPr/>
        <a:lstStyle/>
        <a:p>
          <a:endParaRPr lang="el-GR"/>
        </a:p>
      </dgm:t>
    </dgm:pt>
    <dgm:pt modelId="{7B6C036F-B430-4AF1-9CB2-29C7B4DB7025}" type="pres">
      <dgm:prSet presAssocID="{D4533CB2-0FDF-44F4-B2FC-C3AE2E451C65}" presName="linear" presStyleCnt="0">
        <dgm:presLayoutVars>
          <dgm:animLvl val="lvl"/>
          <dgm:resizeHandles val="exact"/>
        </dgm:presLayoutVars>
      </dgm:prSet>
      <dgm:spPr/>
      <dgm:t>
        <a:bodyPr/>
        <a:lstStyle/>
        <a:p>
          <a:endParaRPr lang="el-GR"/>
        </a:p>
      </dgm:t>
    </dgm:pt>
    <dgm:pt modelId="{CD15867B-22C9-45A6-9CD6-D476FF121299}" type="pres">
      <dgm:prSet presAssocID="{9DD8DCCE-E7B5-48A1-BD08-FDB49A6DC352}" presName="parentText" presStyleLbl="node1" presStyleIdx="0" presStyleCnt="1" custScaleY="164098" custLinFactNeighborY="-385">
        <dgm:presLayoutVars>
          <dgm:chMax val="0"/>
          <dgm:bulletEnabled val="1"/>
        </dgm:presLayoutVars>
      </dgm:prSet>
      <dgm:spPr/>
      <dgm:t>
        <a:bodyPr/>
        <a:lstStyle/>
        <a:p>
          <a:endParaRPr lang="el-GR"/>
        </a:p>
      </dgm:t>
    </dgm:pt>
    <dgm:pt modelId="{C42D6763-91C0-46C8-8B6A-20A61F38CDB7}" type="pres">
      <dgm:prSet presAssocID="{9DD8DCCE-E7B5-48A1-BD08-FDB49A6DC352}" presName="childText" presStyleLbl="revTx" presStyleIdx="0" presStyleCnt="1" custAng="0" custScaleX="102408" custScaleY="182407" custLinFactNeighborX="988" custLinFactNeighborY="6184">
        <dgm:presLayoutVars>
          <dgm:bulletEnabled val="1"/>
        </dgm:presLayoutVars>
      </dgm:prSet>
      <dgm:spPr/>
      <dgm:t>
        <a:bodyPr/>
        <a:lstStyle/>
        <a:p>
          <a:endParaRPr lang="el-GR"/>
        </a:p>
      </dgm:t>
    </dgm:pt>
  </dgm:ptLst>
  <dgm:cxnLst>
    <dgm:cxn modelId="{7EC695B4-3EEA-4308-85AC-9451964D0589}" type="presOf" srcId="{D917D8B7-EDD8-43F9-B1B3-75610805A65E}" destId="{C42D6763-91C0-46C8-8B6A-20A61F38CDB7}" srcOrd="0" destOrd="0" presId="urn:microsoft.com/office/officeart/2005/8/layout/vList2"/>
    <dgm:cxn modelId="{EF73E203-2EA8-427C-AD18-DA573B9F3223}" type="presOf" srcId="{F1AB8FBC-F192-4749-A67A-C31DDF443E29}" destId="{C42D6763-91C0-46C8-8B6A-20A61F38CDB7}" srcOrd="0" destOrd="1" presId="urn:microsoft.com/office/officeart/2005/8/layout/vList2"/>
    <dgm:cxn modelId="{D53904C5-7111-47F7-A09F-ED7712EB6902}" type="presOf" srcId="{53881548-7A26-431C-95A9-2AE8AD2D623C}" destId="{C42D6763-91C0-46C8-8B6A-20A61F38CDB7}" srcOrd="0" destOrd="6" presId="urn:microsoft.com/office/officeart/2005/8/layout/vList2"/>
    <dgm:cxn modelId="{93F579D8-65C0-4D58-B51D-74CF23413AE7}" srcId="{9DD8DCCE-E7B5-48A1-BD08-FDB49A6DC352}" destId="{0E33D762-2F75-449A-82D2-52785D261297}" srcOrd="5" destOrd="0" parTransId="{DF9D6704-E9EA-40F9-BDE0-FFB892F28C50}" sibTransId="{E533711D-1174-4FE7-A058-0D712B6D566D}"/>
    <dgm:cxn modelId="{5A7194D3-2CF8-44F5-ACA2-966FDD5C8E33}" srcId="{9DD8DCCE-E7B5-48A1-BD08-FDB49A6DC352}" destId="{F1AB8FBC-F192-4749-A67A-C31DDF443E29}" srcOrd="1" destOrd="0" parTransId="{8ABBE001-F013-4823-8F23-BE49430BE4A3}" sibTransId="{7A23EEFF-3840-4F5B-B737-941428437A3C}"/>
    <dgm:cxn modelId="{31E43CD4-52AA-4C29-A7C9-5E365B1DC3E5}" srcId="{9DD8DCCE-E7B5-48A1-BD08-FDB49A6DC352}" destId="{A2936CDE-A375-41ED-912C-F3479E03289A}" srcOrd="3" destOrd="0" parTransId="{360CD6E8-77D3-46A8-8D49-C80B8A4D1956}" sibTransId="{F51867C6-62D1-4E1F-A5A2-F262C5B8BFE4}"/>
    <dgm:cxn modelId="{5155546B-D3A5-4389-9426-B2D9EA111DB3}" type="presOf" srcId="{0A3264E0-33CF-45C1-A321-815977E46FAE}" destId="{C42D6763-91C0-46C8-8B6A-20A61F38CDB7}" srcOrd="0" destOrd="7" presId="urn:microsoft.com/office/officeart/2005/8/layout/vList2"/>
    <dgm:cxn modelId="{50588217-580F-4495-92D7-C0E972BE66C6}" srcId="{9DD8DCCE-E7B5-48A1-BD08-FDB49A6DC352}" destId="{53881548-7A26-431C-95A9-2AE8AD2D623C}" srcOrd="6" destOrd="0" parTransId="{164A0039-F9FC-4C8C-8562-039D13035A1E}" sibTransId="{804B1E0C-930C-4500-B3C7-153F36DF40A6}"/>
    <dgm:cxn modelId="{55D2D5F7-42C3-49DB-A8B0-779A9D2717E9}" type="presOf" srcId="{C8DFDD5B-C3D8-48DA-A0DF-7309A9CC004A}" destId="{C42D6763-91C0-46C8-8B6A-20A61F38CDB7}" srcOrd="0" destOrd="2" presId="urn:microsoft.com/office/officeart/2005/8/layout/vList2"/>
    <dgm:cxn modelId="{286BC512-EE6C-4A86-9AE1-713870136F23}" type="presOf" srcId="{29261B75-4B18-41EE-9657-CD2A833BAC0A}" destId="{C42D6763-91C0-46C8-8B6A-20A61F38CDB7}" srcOrd="0" destOrd="9" presId="urn:microsoft.com/office/officeart/2005/8/layout/vList2"/>
    <dgm:cxn modelId="{F44CBD26-0338-489C-A548-8E66636345BC}" type="presOf" srcId="{9DD8DCCE-E7B5-48A1-BD08-FDB49A6DC352}" destId="{CD15867B-22C9-45A6-9CD6-D476FF121299}" srcOrd="0" destOrd="0" presId="urn:microsoft.com/office/officeart/2005/8/layout/vList2"/>
    <dgm:cxn modelId="{4304195D-79F9-44AC-B91B-4D9DCC998F83}" srcId="{9DD8DCCE-E7B5-48A1-BD08-FDB49A6DC352}" destId="{CCE95A66-E21F-43BE-9A46-FB657B7D04B4}" srcOrd="8" destOrd="0" parTransId="{EC0B0420-0F8A-491B-9514-389C3414F9EB}" sibTransId="{D1F6E1E1-B8F5-4F91-9378-BFD1077F1164}"/>
    <dgm:cxn modelId="{1223AE91-A889-4957-A659-CBFF6B8DD242}" srcId="{9DD8DCCE-E7B5-48A1-BD08-FDB49A6DC352}" destId="{D917D8B7-EDD8-43F9-B1B3-75610805A65E}" srcOrd="0" destOrd="0" parTransId="{A5870CA3-3417-4B72-B9B1-C6466E77FF2E}" sibTransId="{FD66EDE0-F58C-4F6C-8F1F-0BA3D61DE447}"/>
    <dgm:cxn modelId="{34A52059-09F3-424D-92DA-50EF6CEEED42}" srcId="{9DD8DCCE-E7B5-48A1-BD08-FDB49A6DC352}" destId="{0A3264E0-33CF-45C1-A321-815977E46FAE}" srcOrd="7" destOrd="0" parTransId="{E1F909F8-03E1-45B6-8251-C868E659C052}" sibTransId="{283AC3A5-E6ED-4C0E-B6BC-38942DC6EDBE}"/>
    <dgm:cxn modelId="{B769AC2F-D3F0-4957-96BF-FB10583F3394}" srcId="{D4533CB2-0FDF-44F4-B2FC-C3AE2E451C65}" destId="{9DD8DCCE-E7B5-48A1-BD08-FDB49A6DC352}" srcOrd="0" destOrd="0" parTransId="{274EFF5B-AD2D-4D24-9653-57C54E943462}" sibTransId="{80919BFD-35B0-4734-AE97-FF433A324B1C}"/>
    <dgm:cxn modelId="{E562C1BF-E438-410A-A4B4-DDD03E9E7695}" type="presOf" srcId="{C20BA479-9FC1-439E-8234-3372330ABD4F}" destId="{C42D6763-91C0-46C8-8B6A-20A61F38CDB7}" srcOrd="0" destOrd="4" presId="urn:microsoft.com/office/officeart/2005/8/layout/vList2"/>
    <dgm:cxn modelId="{D9107C4E-9D05-46A3-ABCA-250BD5FDE86B}" type="presOf" srcId="{0E33D762-2F75-449A-82D2-52785D261297}" destId="{C42D6763-91C0-46C8-8B6A-20A61F38CDB7}" srcOrd="0" destOrd="5" presId="urn:microsoft.com/office/officeart/2005/8/layout/vList2"/>
    <dgm:cxn modelId="{B64C0DCB-0527-46BD-BB00-F67521241975}" srcId="{9DD8DCCE-E7B5-48A1-BD08-FDB49A6DC352}" destId="{C8DFDD5B-C3D8-48DA-A0DF-7309A9CC004A}" srcOrd="2" destOrd="0" parTransId="{FBAF501B-E971-4E7B-92D2-5257DE6DC64F}" sibTransId="{36C4DC66-A3C3-4842-B103-E5EB26474C3E}"/>
    <dgm:cxn modelId="{18FD57B3-BC58-4059-B856-5F46B22D40A3}" srcId="{9DD8DCCE-E7B5-48A1-BD08-FDB49A6DC352}" destId="{C20BA479-9FC1-439E-8234-3372330ABD4F}" srcOrd="4" destOrd="0" parTransId="{010BC396-1B0C-4866-AAB3-069915A47F2E}" sibTransId="{593E2B7C-9FC9-4D98-BD6E-2766DCDC388C}"/>
    <dgm:cxn modelId="{F9D8212E-DD13-4592-A7DD-56A048D8C353}" type="presOf" srcId="{A2936CDE-A375-41ED-912C-F3479E03289A}" destId="{C42D6763-91C0-46C8-8B6A-20A61F38CDB7}" srcOrd="0" destOrd="3" presId="urn:microsoft.com/office/officeart/2005/8/layout/vList2"/>
    <dgm:cxn modelId="{8D268AC0-E4CF-44B8-B1CE-511E9A6A6D47}" type="presOf" srcId="{D4533CB2-0FDF-44F4-B2FC-C3AE2E451C65}" destId="{7B6C036F-B430-4AF1-9CB2-29C7B4DB7025}" srcOrd="0" destOrd="0" presId="urn:microsoft.com/office/officeart/2005/8/layout/vList2"/>
    <dgm:cxn modelId="{8B8F5958-B466-4CDA-973F-BF1F8BE3C6A5}" srcId="{9DD8DCCE-E7B5-48A1-BD08-FDB49A6DC352}" destId="{29261B75-4B18-41EE-9657-CD2A833BAC0A}" srcOrd="9" destOrd="0" parTransId="{3447E222-9874-4258-B89E-E8E732BBBAD5}" sibTransId="{26BB6F78-DC52-4CB9-A38A-0D3F2E77E102}"/>
    <dgm:cxn modelId="{03BDFEC2-B14D-49E5-B554-2FD6C38812FB}" type="presOf" srcId="{CCE95A66-E21F-43BE-9A46-FB657B7D04B4}" destId="{C42D6763-91C0-46C8-8B6A-20A61F38CDB7}" srcOrd="0" destOrd="8" presId="urn:microsoft.com/office/officeart/2005/8/layout/vList2"/>
    <dgm:cxn modelId="{129F745B-C337-4F5F-BF5C-83B382AEFE67}" type="presParOf" srcId="{7B6C036F-B430-4AF1-9CB2-29C7B4DB7025}" destId="{CD15867B-22C9-45A6-9CD6-D476FF121299}" srcOrd="0" destOrd="0" presId="urn:microsoft.com/office/officeart/2005/8/layout/vList2"/>
    <dgm:cxn modelId="{BC3D1A4F-49AD-4730-AA49-2E908E00B1E4}" type="presParOf" srcId="{7B6C036F-B430-4AF1-9CB2-29C7B4DB7025}" destId="{C42D6763-91C0-46C8-8B6A-20A61F38CDB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5B8607-D32C-4BB3-913D-271604EEEF5F}" type="doc">
      <dgm:prSet loTypeId="urn:microsoft.com/office/officeart/2005/8/layout/vProcess5" loCatId="process" qsTypeId="urn:microsoft.com/office/officeart/2005/8/quickstyle/simple1" qsCatId="simple" csTypeId="urn:microsoft.com/office/officeart/2005/8/colors/accent1_2" csCatId="accent1" phldr="1"/>
      <dgm:spPr/>
    </dgm:pt>
    <dgm:pt modelId="{7F8D8F9B-B904-4D9B-B4E6-F56EF935247C}">
      <dgm:prSet phldrT="[Text]" custT="1"/>
      <dgm:spPr/>
      <dgm:t>
        <a:bodyPr/>
        <a:lstStyle/>
        <a:p>
          <a:pPr algn="l"/>
          <a:r>
            <a:rPr lang="el-GR" sz="2400" dirty="0" smtClean="0"/>
            <a:t>Προσδιορισμός των ακριβών αιτίων της κατάστασης της επιχείρησης και ανάλυση των ειδικών προβλημάτων της</a:t>
          </a:r>
          <a:endParaRPr lang="el-GR" sz="2400" dirty="0"/>
        </a:p>
      </dgm:t>
    </dgm:pt>
    <dgm:pt modelId="{39A0709A-9E5F-4431-833C-8B03811D9DB4}" type="parTrans" cxnId="{60C9002B-81C2-4894-B22D-676C002B1ABA}">
      <dgm:prSet/>
      <dgm:spPr/>
      <dgm:t>
        <a:bodyPr/>
        <a:lstStyle/>
        <a:p>
          <a:endParaRPr lang="el-GR"/>
        </a:p>
      </dgm:t>
    </dgm:pt>
    <dgm:pt modelId="{814433A6-C22B-412E-8012-DEC37813E14B}" type="sibTrans" cxnId="{60C9002B-81C2-4894-B22D-676C002B1ABA}">
      <dgm:prSet/>
      <dgm:spPr/>
      <dgm:t>
        <a:bodyPr/>
        <a:lstStyle/>
        <a:p>
          <a:endParaRPr lang="el-GR" dirty="0"/>
        </a:p>
      </dgm:t>
    </dgm:pt>
    <dgm:pt modelId="{078BE188-CCB2-4AB4-BF7B-15348FF559A8}">
      <dgm:prSet phldrT="[Text]" custT="1"/>
      <dgm:spPr/>
      <dgm:t>
        <a:bodyPr/>
        <a:lstStyle/>
        <a:p>
          <a:r>
            <a:rPr lang="el-GR" sz="2400" dirty="0" smtClean="0"/>
            <a:t>Σχεδιασμός εσωτερικών μέτρων εξυγίανσης για την αντιμετώπιση των προβλημάτων σε όλα τα αναγκαία επίπεδα </a:t>
          </a:r>
          <a:endParaRPr lang="el-GR" sz="2400" dirty="0"/>
        </a:p>
      </dgm:t>
    </dgm:pt>
    <dgm:pt modelId="{1678ED05-0C7D-42AF-A4C3-E325C0D84A84}" type="parTrans" cxnId="{4F230ADE-8400-47CD-BFA4-53487B4D8B26}">
      <dgm:prSet/>
      <dgm:spPr/>
      <dgm:t>
        <a:bodyPr/>
        <a:lstStyle/>
        <a:p>
          <a:endParaRPr lang="el-GR"/>
        </a:p>
      </dgm:t>
    </dgm:pt>
    <dgm:pt modelId="{B2625220-4359-480C-95EF-BDC9BDB13008}" type="sibTrans" cxnId="{4F230ADE-8400-47CD-BFA4-53487B4D8B26}">
      <dgm:prSet/>
      <dgm:spPr/>
      <dgm:t>
        <a:bodyPr/>
        <a:lstStyle/>
        <a:p>
          <a:endParaRPr lang="el-GR" dirty="0"/>
        </a:p>
      </dgm:t>
    </dgm:pt>
    <dgm:pt modelId="{468762E3-97F5-4F7A-9346-BBD06582DB19}">
      <dgm:prSet phldrT="[Text]" custT="1"/>
      <dgm:spPr/>
      <dgm:t>
        <a:bodyPr/>
        <a:lstStyle/>
        <a:p>
          <a:r>
            <a:rPr lang="el-GR" sz="2400" dirty="0" smtClean="0"/>
            <a:t>Ακριβής υπολογισμός του συνολικού κόστος αναδιάρθρωσης και καθορισμός των τρόπων χρηματοδότησής του</a:t>
          </a:r>
          <a:endParaRPr lang="el-GR" sz="2400" dirty="0"/>
        </a:p>
      </dgm:t>
    </dgm:pt>
    <dgm:pt modelId="{927B8197-9E87-4E6B-B09F-15FB7FF1A1CC}" type="parTrans" cxnId="{7B336E1C-F5A7-4AAE-8DC7-97BE371EA68D}">
      <dgm:prSet/>
      <dgm:spPr/>
      <dgm:t>
        <a:bodyPr/>
        <a:lstStyle/>
        <a:p>
          <a:endParaRPr lang="el-GR"/>
        </a:p>
      </dgm:t>
    </dgm:pt>
    <dgm:pt modelId="{B670503D-1B75-4F51-8816-713DD17B73E1}" type="sibTrans" cxnId="{7B336E1C-F5A7-4AAE-8DC7-97BE371EA68D}">
      <dgm:prSet/>
      <dgm:spPr/>
      <dgm:t>
        <a:bodyPr/>
        <a:lstStyle/>
        <a:p>
          <a:endParaRPr lang="el-GR"/>
        </a:p>
      </dgm:t>
    </dgm:pt>
    <dgm:pt modelId="{EFAD8064-6A14-4177-B6E1-29408146B736}">
      <dgm:prSet custT="1"/>
      <dgm:spPr/>
      <dgm:t>
        <a:bodyPr/>
        <a:lstStyle/>
        <a:p>
          <a:pPr algn="l"/>
          <a:r>
            <a:rPr lang="el-GR" sz="2400" dirty="0" smtClean="0"/>
            <a:t>Έρευνα της αγοράς και ανάλυση ευαισθησίας  </a:t>
          </a:r>
          <a:endParaRPr lang="el-GR" sz="2400" dirty="0"/>
        </a:p>
      </dgm:t>
    </dgm:pt>
    <dgm:pt modelId="{00576187-F2A1-4DC3-9DB7-5E98CF4B6574}" type="parTrans" cxnId="{6546BBB8-2354-453E-9728-5A6D29DD1AC0}">
      <dgm:prSet/>
      <dgm:spPr/>
      <dgm:t>
        <a:bodyPr/>
        <a:lstStyle/>
        <a:p>
          <a:endParaRPr lang="el-GR"/>
        </a:p>
      </dgm:t>
    </dgm:pt>
    <dgm:pt modelId="{EB52CD6C-177E-4A71-8CA0-4421AB735D8A}" type="sibTrans" cxnId="{6546BBB8-2354-453E-9728-5A6D29DD1AC0}">
      <dgm:prSet/>
      <dgm:spPr/>
      <dgm:t>
        <a:bodyPr/>
        <a:lstStyle/>
        <a:p>
          <a:endParaRPr lang="el-GR" dirty="0"/>
        </a:p>
      </dgm:t>
    </dgm:pt>
    <dgm:pt modelId="{92446D05-E5DC-44DC-9BFE-D85281B449D2}" type="pres">
      <dgm:prSet presAssocID="{535B8607-D32C-4BB3-913D-271604EEEF5F}" presName="outerComposite" presStyleCnt="0">
        <dgm:presLayoutVars>
          <dgm:chMax val="5"/>
          <dgm:dir/>
          <dgm:resizeHandles val="exact"/>
        </dgm:presLayoutVars>
      </dgm:prSet>
      <dgm:spPr/>
    </dgm:pt>
    <dgm:pt modelId="{C32EFDC2-CD84-4F9F-86B4-580F6F157810}" type="pres">
      <dgm:prSet presAssocID="{535B8607-D32C-4BB3-913D-271604EEEF5F}" presName="dummyMaxCanvas" presStyleCnt="0">
        <dgm:presLayoutVars/>
      </dgm:prSet>
      <dgm:spPr/>
    </dgm:pt>
    <dgm:pt modelId="{ECC77866-26DC-4014-9903-4E27577D912F}" type="pres">
      <dgm:prSet presAssocID="{535B8607-D32C-4BB3-913D-271604EEEF5F}" presName="FourNodes_1" presStyleLbl="node1" presStyleIdx="0" presStyleCnt="4">
        <dgm:presLayoutVars>
          <dgm:bulletEnabled val="1"/>
        </dgm:presLayoutVars>
      </dgm:prSet>
      <dgm:spPr/>
      <dgm:t>
        <a:bodyPr/>
        <a:lstStyle/>
        <a:p>
          <a:endParaRPr lang="el-GR"/>
        </a:p>
      </dgm:t>
    </dgm:pt>
    <dgm:pt modelId="{05458702-9D66-43F0-B773-822A92099F03}" type="pres">
      <dgm:prSet presAssocID="{535B8607-D32C-4BB3-913D-271604EEEF5F}" presName="FourNodes_2" presStyleLbl="node1" presStyleIdx="1" presStyleCnt="4">
        <dgm:presLayoutVars>
          <dgm:bulletEnabled val="1"/>
        </dgm:presLayoutVars>
      </dgm:prSet>
      <dgm:spPr/>
      <dgm:t>
        <a:bodyPr/>
        <a:lstStyle/>
        <a:p>
          <a:endParaRPr lang="el-GR"/>
        </a:p>
      </dgm:t>
    </dgm:pt>
    <dgm:pt modelId="{44BE57C2-B8D7-4717-9323-72BD9F7ABBAF}" type="pres">
      <dgm:prSet presAssocID="{535B8607-D32C-4BB3-913D-271604EEEF5F}" presName="FourNodes_3" presStyleLbl="node1" presStyleIdx="2" presStyleCnt="4">
        <dgm:presLayoutVars>
          <dgm:bulletEnabled val="1"/>
        </dgm:presLayoutVars>
      </dgm:prSet>
      <dgm:spPr/>
      <dgm:t>
        <a:bodyPr/>
        <a:lstStyle/>
        <a:p>
          <a:endParaRPr lang="el-GR"/>
        </a:p>
      </dgm:t>
    </dgm:pt>
    <dgm:pt modelId="{0E9E2BC8-F217-419F-B29F-AC685B00C8AF}" type="pres">
      <dgm:prSet presAssocID="{535B8607-D32C-4BB3-913D-271604EEEF5F}" presName="FourNodes_4" presStyleLbl="node1" presStyleIdx="3" presStyleCnt="4">
        <dgm:presLayoutVars>
          <dgm:bulletEnabled val="1"/>
        </dgm:presLayoutVars>
      </dgm:prSet>
      <dgm:spPr/>
      <dgm:t>
        <a:bodyPr/>
        <a:lstStyle/>
        <a:p>
          <a:endParaRPr lang="el-GR"/>
        </a:p>
      </dgm:t>
    </dgm:pt>
    <dgm:pt modelId="{3931502E-0C03-4178-894C-C8D892050A50}" type="pres">
      <dgm:prSet presAssocID="{535B8607-D32C-4BB3-913D-271604EEEF5F}" presName="FourConn_1-2" presStyleLbl="fgAccFollowNode1" presStyleIdx="0" presStyleCnt="3">
        <dgm:presLayoutVars>
          <dgm:bulletEnabled val="1"/>
        </dgm:presLayoutVars>
      </dgm:prSet>
      <dgm:spPr/>
      <dgm:t>
        <a:bodyPr/>
        <a:lstStyle/>
        <a:p>
          <a:endParaRPr lang="el-GR"/>
        </a:p>
      </dgm:t>
    </dgm:pt>
    <dgm:pt modelId="{418A64E3-C220-493C-BEFD-E5BD5EC07745}" type="pres">
      <dgm:prSet presAssocID="{535B8607-D32C-4BB3-913D-271604EEEF5F}" presName="FourConn_2-3" presStyleLbl="fgAccFollowNode1" presStyleIdx="1" presStyleCnt="3">
        <dgm:presLayoutVars>
          <dgm:bulletEnabled val="1"/>
        </dgm:presLayoutVars>
      </dgm:prSet>
      <dgm:spPr/>
      <dgm:t>
        <a:bodyPr/>
        <a:lstStyle/>
        <a:p>
          <a:endParaRPr lang="el-GR"/>
        </a:p>
      </dgm:t>
    </dgm:pt>
    <dgm:pt modelId="{1412F976-822D-47C3-BBFC-A28652399D5E}" type="pres">
      <dgm:prSet presAssocID="{535B8607-D32C-4BB3-913D-271604EEEF5F}" presName="FourConn_3-4" presStyleLbl="fgAccFollowNode1" presStyleIdx="2" presStyleCnt="3">
        <dgm:presLayoutVars>
          <dgm:bulletEnabled val="1"/>
        </dgm:presLayoutVars>
      </dgm:prSet>
      <dgm:spPr/>
      <dgm:t>
        <a:bodyPr/>
        <a:lstStyle/>
        <a:p>
          <a:endParaRPr lang="el-GR"/>
        </a:p>
      </dgm:t>
    </dgm:pt>
    <dgm:pt modelId="{24157153-4276-42A0-809A-4CADBA9C9EA5}" type="pres">
      <dgm:prSet presAssocID="{535B8607-D32C-4BB3-913D-271604EEEF5F}" presName="FourNodes_1_text" presStyleLbl="node1" presStyleIdx="3" presStyleCnt="4">
        <dgm:presLayoutVars>
          <dgm:bulletEnabled val="1"/>
        </dgm:presLayoutVars>
      </dgm:prSet>
      <dgm:spPr/>
      <dgm:t>
        <a:bodyPr/>
        <a:lstStyle/>
        <a:p>
          <a:endParaRPr lang="el-GR"/>
        </a:p>
      </dgm:t>
    </dgm:pt>
    <dgm:pt modelId="{5C7A19E9-8A95-4E87-B65F-1AA7BC83A094}" type="pres">
      <dgm:prSet presAssocID="{535B8607-D32C-4BB3-913D-271604EEEF5F}" presName="FourNodes_2_text" presStyleLbl="node1" presStyleIdx="3" presStyleCnt="4">
        <dgm:presLayoutVars>
          <dgm:bulletEnabled val="1"/>
        </dgm:presLayoutVars>
      </dgm:prSet>
      <dgm:spPr/>
      <dgm:t>
        <a:bodyPr/>
        <a:lstStyle/>
        <a:p>
          <a:endParaRPr lang="el-GR"/>
        </a:p>
      </dgm:t>
    </dgm:pt>
    <dgm:pt modelId="{72D79A6A-17FD-4B15-8954-E4CFDD20199F}" type="pres">
      <dgm:prSet presAssocID="{535B8607-D32C-4BB3-913D-271604EEEF5F}" presName="FourNodes_3_text" presStyleLbl="node1" presStyleIdx="3" presStyleCnt="4">
        <dgm:presLayoutVars>
          <dgm:bulletEnabled val="1"/>
        </dgm:presLayoutVars>
      </dgm:prSet>
      <dgm:spPr/>
      <dgm:t>
        <a:bodyPr/>
        <a:lstStyle/>
        <a:p>
          <a:endParaRPr lang="el-GR"/>
        </a:p>
      </dgm:t>
    </dgm:pt>
    <dgm:pt modelId="{C3BF744F-1D68-43A2-A605-C86BDC953914}" type="pres">
      <dgm:prSet presAssocID="{535B8607-D32C-4BB3-913D-271604EEEF5F}" presName="FourNodes_4_text" presStyleLbl="node1" presStyleIdx="3" presStyleCnt="4">
        <dgm:presLayoutVars>
          <dgm:bulletEnabled val="1"/>
        </dgm:presLayoutVars>
      </dgm:prSet>
      <dgm:spPr/>
      <dgm:t>
        <a:bodyPr/>
        <a:lstStyle/>
        <a:p>
          <a:endParaRPr lang="el-GR"/>
        </a:p>
      </dgm:t>
    </dgm:pt>
  </dgm:ptLst>
  <dgm:cxnLst>
    <dgm:cxn modelId="{DEFEDB00-809B-44CA-A898-9E53AB4A4110}" type="presOf" srcId="{7F8D8F9B-B904-4D9B-B4E6-F56EF935247C}" destId="{ECC77866-26DC-4014-9903-4E27577D912F}" srcOrd="0" destOrd="0" presId="urn:microsoft.com/office/officeart/2005/8/layout/vProcess5"/>
    <dgm:cxn modelId="{24C9349B-9C51-4D18-BE17-4D8D763ABD8E}" type="presOf" srcId="{468762E3-97F5-4F7A-9346-BBD06582DB19}" destId="{0E9E2BC8-F217-419F-B29F-AC685B00C8AF}" srcOrd="0" destOrd="0" presId="urn:microsoft.com/office/officeart/2005/8/layout/vProcess5"/>
    <dgm:cxn modelId="{4F230ADE-8400-47CD-BFA4-53487B4D8B26}" srcId="{535B8607-D32C-4BB3-913D-271604EEEF5F}" destId="{078BE188-CCB2-4AB4-BF7B-15348FF559A8}" srcOrd="2" destOrd="0" parTransId="{1678ED05-0C7D-42AF-A4C3-E325C0D84A84}" sibTransId="{B2625220-4359-480C-95EF-BDC9BDB13008}"/>
    <dgm:cxn modelId="{0B6E9CBA-D7D2-4D66-8370-046FC6F18C54}" type="presOf" srcId="{EFAD8064-6A14-4177-B6E1-29408146B736}" destId="{5C7A19E9-8A95-4E87-B65F-1AA7BC83A094}" srcOrd="1" destOrd="0" presId="urn:microsoft.com/office/officeart/2005/8/layout/vProcess5"/>
    <dgm:cxn modelId="{6546BBB8-2354-453E-9728-5A6D29DD1AC0}" srcId="{535B8607-D32C-4BB3-913D-271604EEEF5F}" destId="{EFAD8064-6A14-4177-B6E1-29408146B736}" srcOrd="1" destOrd="0" parTransId="{00576187-F2A1-4DC3-9DB7-5E98CF4B6574}" sibTransId="{EB52CD6C-177E-4A71-8CA0-4421AB735D8A}"/>
    <dgm:cxn modelId="{4C710E71-58A7-4A7A-AEF4-1BC2FA816E39}" type="presOf" srcId="{7F8D8F9B-B904-4D9B-B4E6-F56EF935247C}" destId="{24157153-4276-42A0-809A-4CADBA9C9EA5}" srcOrd="1" destOrd="0" presId="urn:microsoft.com/office/officeart/2005/8/layout/vProcess5"/>
    <dgm:cxn modelId="{7B336E1C-F5A7-4AAE-8DC7-97BE371EA68D}" srcId="{535B8607-D32C-4BB3-913D-271604EEEF5F}" destId="{468762E3-97F5-4F7A-9346-BBD06582DB19}" srcOrd="3" destOrd="0" parTransId="{927B8197-9E87-4E6B-B09F-15FB7FF1A1CC}" sibTransId="{B670503D-1B75-4F51-8816-713DD17B73E1}"/>
    <dgm:cxn modelId="{C1ADB8A4-48CE-4FC1-B0F9-4B994D45C92D}" type="presOf" srcId="{814433A6-C22B-412E-8012-DEC37813E14B}" destId="{3931502E-0C03-4178-894C-C8D892050A50}" srcOrd="0" destOrd="0" presId="urn:microsoft.com/office/officeart/2005/8/layout/vProcess5"/>
    <dgm:cxn modelId="{9A7E06A1-9886-4D50-BAA1-CBE83DF8FEB6}" type="presOf" srcId="{B2625220-4359-480C-95EF-BDC9BDB13008}" destId="{1412F976-822D-47C3-BBFC-A28652399D5E}" srcOrd="0" destOrd="0" presId="urn:microsoft.com/office/officeart/2005/8/layout/vProcess5"/>
    <dgm:cxn modelId="{D7E261D9-45D0-48A5-9729-3AD7EE8BDE30}" type="presOf" srcId="{078BE188-CCB2-4AB4-BF7B-15348FF559A8}" destId="{72D79A6A-17FD-4B15-8954-E4CFDD20199F}" srcOrd="1" destOrd="0" presId="urn:microsoft.com/office/officeart/2005/8/layout/vProcess5"/>
    <dgm:cxn modelId="{A71BD70C-C2AD-4D38-ABAC-A48B4E8A1899}" type="presOf" srcId="{535B8607-D32C-4BB3-913D-271604EEEF5F}" destId="{92446D05-E5DC-44DC-9BFE-D85281B449D2}" srcOrd="0" destOrd="0" presId="urn:microsoft.com/office/officeart/2005/8/layout/vProcess5"/>
    <dgm:cxn modelId="{2975ACC2-F5EF-403F-853C-BF8911590FD2}" type="presOf" srcId="{EFAD8064-6A14-4177-B6E1-29408146B736}" destId="{05458702-9D66-43F0-B773-822A92099F03}" srcOrd="0" destOrd="0" presId="urn:microsoft.com/office/officeart/2005/8/layout/vProcess5"/>
    <dgm:cxn modelId="{209E6AAC-B937-4646-A03D-90FB51DA0E6D}" type="presOf" srcId="{468762E3-97F5-4F7A-9346-BBD06582DB19}" destId="{C3BF744F-1D68-43A2-A605-C86BDC953914}" srcOrd="1" destOrd="0" presId="urn:microsoft.com/office/officeart/2005/8/layout/vProcess5"/>
    <dgm:cxn modelId="{53A01108-E200-4E99-80C7-4D2903B732B1}" type="presOf" srcId="{078BE188-CCB2-4AB4-BF7B-15348FF559A8}" destId="{44BE57C2-B8D7-4717-9323-72BD9F7ABBAF}" srcOrd="0" destOrd="0" presId="urn:microsoft.com/office/officeart/2005/8/layout/vProcess5"/>
    <dgm:cxn modelId="{60C9002B-81C2-4894-B22D-676C002B1ABA}" srcId="{535B8607-D32C-4BB3-913D-271604EEEF5F}" destId="{7F8D8F9B-B904-4D9B-B4E6-F56EF935247C}" srcOrd="0" destOrd="0" parTransId="{39A0709A-9E5F-4431-833C-8B03811D9DB4}" sibTransId="{814433A6-C22B-412E-8012-DEC37813E14B}"/>
    <dgm:cxn modelId="{7A44F8A5-6C02-4F6A-B7D6-24EAD3D8DA55}" type="presOf" srcId="{EB52CD6C-177E-4A71-8CA0-4421AB735D8A}" destId="{418A64E3-C220-493C-BEFD-E5BD5EC07745}" srcOrd="0" destOrd="0" presId="urn:microsoft.com/office/officeart/2005/8/layout/vProcess5"/>
    <dgm:cxn modelId="{C8905AFE-BBC9-4BE3-8EE1-E796391DD007}" type="presParOf" srcId="{92446D05-E5DC-44DC-9BFE-D85281B449D2}" destId="{C32EFDC2-CD84-4F9F-86B4-580F6F157810}" srcOrd="0" destOrd="0" presId="urn:microsoft.com/office/officeart/2005/8/layout/vProcess5"/>
    <dgm:cxn modelId="{A2134A61-9B27-428F-9C71-DCE97622B470}" type="presParOf" srcId="{92446D05-E5DC-44DC-9BFE-D85281B449D2}" destId="{ECC77866-26DC-4014-9903-4E27577D912F}" srcOrd="1" destOrd="0" presId="urn:microsoft.com/office/officeart/2005/8/layout/vProcess5"/>
    <dgm:cxn modelId="{1CD0E54B-D0B0-4404-828C-234AAEF6DA7F}" type="presParOf" srcId="{92446D05-E5DC-44DC-9BFE-D85281B449D2}" destId="{05458702-9D66-43F0-B773-822A92099F03}" srcOrd="2" destOrd="0" presId="urn:microsoft.com/office/officeart/2005/8/layout/vProcess5"/>
    <dgm:cxn modelId="{258F9CBF-2110-4F4C-A344-E39DFDE1CAA2}" type="presParOf" srcId="{92446D05-E5DC-44DC-9BFE-D85281B449D2}" destId="{44BE57C2-B8D7-4717-9323-72BD9F7ABBAF}" srcOrd="3" destOrd="0" presId="urn:microsoft.com/office/officeart/2005/8/layout/vProcess5"/>
    <dgm:cxn modelId="{B9E7574D-E8FB-4B7D-AB18-C2CA178F5604}" type="presParOf" srcId="{92446D05-E5DC-44DC-9BFE-D85281B449D2}" destId="{0E9E2BC8-F217-419F-B29F-AC685B00C8AF}" srcOrd="4" destOrd="0" presId="urn:microsoft.com/office/officeart/2005/8/layout/vProcess5"/>
    <dgm:cxn modelId="{247DF322-F147-4A75-A647-5E7EDB169CEA}" type="presParOf" srcId="{92446D05-E5DC-44DC-9BFE-D85281B449D2}" destId="{3931502E-0C03-4178-894C-C8D892050A50}" srcOrd="5" destOrd="0" presId="urn:microsoft.com/office/officeart/2005/8/layout/vProcess5"/>
    <dgm:cxn modelId="{98C8CE68-27F3-48BE-BC68-4244CA420146}" type="presParOf" srcId="{92446D05-E5DC-44DC-9BFE-D85281B449D2}" destId="{418A64E3-C220-493C-BEFD-E5BD5EC07745}" srcOrd="6" destOrd="0" presId="urn:microsoft.com/office/officeart/2005/8/layout/vProcess5"/>
    <dgm:cxn modelId="{C23D87BA-807E-4DC3-BE38-203AB48CC68A}" type="presParOf" srcId="{92446D05-E5DC-44DC-9BFE-D85281B449D2}" destId="{1412F976-822D-47C3-BBFC-A28652399D5E}" srcOrd="7" destOrd="0" presId="urn:microsoft.com/office/officeart/2005/8/layout/vProcess5"/>
    <dgm:cxn modelId="{1956372C-890E-4E5E-9AFE-634D825F00CD}" type="presParOf" srcId="{92446D05-E5DC-44DC-9BFE-D85281B449D2}" destId="{24157153-4276-42A0-809A-4CADBA9C9EA5}" srcOrd="8" destOrd="0" presId="urn:microsoft.com/office/officeart/2005/8/layout/vProcess5"/>
    <dgm:cxn modelId="{A0AFDD46-B249-4D30-81C0-3F0BB76DBBB0}" type="presParOf" srcId="{92446D05-E5DC-44DC-9BFE-D85281B449D2}" destId="{5C7A19E9-8A95-4E87-B65F-1AA7BC83A094}" srcOrd="9" destOrd="0" presId="urn:microsoft.com/office/officeart/2005/8/layout/vProcess5"/>
    <dgm:cxn modelId="{3223690D-E159-44BE-82B5-134AD81629BC}" type="presParOf" srcId="{92446D05-E5DC-44DC-9BFE-D85281B449D2}" destId="{72D79A6A-17FD-4B15-8954-E4CFDD20199F}" srcOrd="10" destOrd="0" presId="urn:microsoft.com/office/officeart/2005/8/layout/vProcess5"/>
    <dgm:cxn modelId="{E09110C4-ECF5-4F4D-A734-2862079CBCAF}" type="presParOf" srcId="{92446D05-E5DC-44DC-9BFE-D85281B449D2}" destId="{C3BF744F-1D68-43A2-A605-C86BDC95391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6E736-614C-4B4D-A5DF-65A30D4B90BA}">
      <dsp:nvSpPr>
        <dsp:cNvPr id="0" name=""/>
        <dsp:cNvSpPr/>
      </dsp:nvSpPr>
      <dsp:spPr>
        <a:xfrm>
          <a:off x="0" y="72014"/>
          <a:ext cx="8928992"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l-GR" sz="3200" kern="1200" dirty="0" smtClean="0"/>
            <a:t>Γενική νομική βάση συμβατότητας </a:t>
          </a:r>
          <a:endParaRPr lang="el-GR" sz="3200" kern="1200" dirty="0"/>
        </a:p>
      </dsp:txBody>
      <dsp:txXfrm>
        <a:off x="37467" y="109481"/>
        <a:ext cx="8854058" cy="692586"/>
      </dsp:txXfrm>
    </dsp:sp>
    <dsp:sp modelId="{FDB76626-89C2-4362-A756-D9CF614478C2}">
      <dsp:nvSpPr>
        <dsp:cNvPr id="0" name=""/>
        <dsp:cNvSpPr/>
      </dsp:nvSpPr>
      <dsp:spPr>
        <a:xfrm>
          <a:off x="0" y="918168"/>
          <a:ext cx="8928992" cy="298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95" tIns="40640" rIns="227584" bIns="40640" numCol="1" spcCol="1270" anchor="t" anchorCtr="0">
          <a:noAutofit/>
        </a:bodyPr>
        <a:lstStyle/>
        <a:p>
          <a:pPr marL="228600" lvl="1" indent="-228600" algn="just" defTabSz="1111250">
            <a:lnSpc>
              <a:spcPct val="90000"/>
            </a:lnSpc>
            <a:spcBef>
              <a:spcPct val="0"/>
            </a:spcBef>
            <a:spcAft>
              <a:spcPct val="20000"/>
            </a:spcAft>
            <a:buChar char="••"/>
          </a:pPr>
          <a:r>
            <a:rPr lang="el-GR" sz="2500" kern="1200" dirty="0" smtClean="0"/>
            <a:t>Άρθρο 107 παράγραφος 3 στοιχείο (γ) της ΣΛΕΕ </a:t>
          </a:r>
          <a:r>
            <a:rPr lang="en-US" sz="2500" kern="1200" dirty="0" smtClean="0"/>
            <a:t>:</a:t>
          </a:r>
          <a:r>
            <a:rPr lang="el-GR" sz="2500" kern="1200" dirty="0" smtClean="0"/>
            <a:t>                          « </a:t>
          </a:r>
          <a:r>
            <a:rPr lang="el-GR" sz="2500" i="1" kern="1200" dirty="0" smtClean="0"/>
            <a:t>Δύναται να θεωρηθούν ότι συμβιβάζονται με την εσωτερική αγορά οι ενισχύσεις για την προώθηση της αναπτύξεως ορισμένων οικονομικών δραστηριοτήτων ή οικονομικών περιοχών, εφόσον δεν αλλοιώνουν τους όρους των συναλλαγών κατά τρόπο που θα αντέκειτο προς το κοινό συμφέρον</a:t>
          </a:r>
          <a:r>
            <a:rPr lang="el-GR" sz="2500" kern="1200" dirty="0" smtClean="0"/>
            <a:t>» </a:t>
          </a:r>
          <a:endParaRPr lang="el-GR" sz="2500" kern="1200" dirty="0"/>
        </a:p>
        <a:p>
          <a:pPr marL="228600" lvl="1" indent="-228600" algn="l" defTabSz="1111250">
            <a:lnSpc>
              <a:spcPct val="90000"/>
            </a:lnSpc>
            <a:spcBef>
              <a:spcPct val="0"/>
            </a:spcBef>
            <a:spcAft>
              <a:spcPct val="20000"/>
            </a:spcAft>
            <a:buChar char="••"/>
          </a:pPr>
          <a:endParaRPr lang="el-GR" sz="2500" kern="1200" dirty="0"/>
        </a:p>
      </dsp:txBody>
      <dsp:txXfrm>
        <a:off x="0" y="918168"/>
        <a:ext cx="8928992" cy="2980800"/>
      </dsp:txXfrm>
    </dsp:sp>
    <dsp:sp modelId="{B527458A-27CA-491E-B0B0-1F86AAC5CA65}">
      <dsp:nvSpPr>
        <dsp:cNvPr id="0" name=""/>
        <dsp:cNvSpPr/>
      </dsp:nvSpPr>
      <dsp:spPr>
        <a:xfrm>
          <a:off x="0" y="3744413"/>
          <a:ext cx="8928992"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l-GR" sz="3200" kern="1200" dirty="0" smtClean="0"/>
            <a:t>Ειδική νομική βάση συμβατότητας</a:t>
          </a:r>
          <a:endParaRPr lang="el-GR" sz="3200" kern="1200" dirty="0"/>
        </a:p>
      </dsp:txBody>
      <dsp:txXfrm>
        <a:off x="37467" y="3781880"/>
        <a:ext cx="8854058" cy="692586"/>
      </dsp:txXfrm>
    </dsp:sp>
    <dsp:sp modelId="{3B1DD9C4-A2FE-47B7-9B96-85175178DA1C}">
      <dsp:nvSpPr>
        <dsp:cNvPr id="0" name=""/>
        <dsp:cNvSpPr/>
      </dsp:nvSpPr>
      <dsp:spPr>
        <a:xfrm>
          <a:off x="0" y="4666488"/>
          <a:ext cx="8928992" cy="1519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95" tIns="40640" rIns="227584" bIns="40640" numCol="1" spcCol="1270" anchor="t" anchorCtr="0">
          <a:noAutofit/>
        </a:bodyPr>
        <a:lstStyle/>
        <a:p>
          <a:pPr marL="228600" lvl="1" indent="-228600" algn="just" defTabSz="1111250">
            <a:lnSpc>
              <a:spcPct val="90000"/>
            </a:lnSpc>
            <a:spcBef>
              <a:spcPct val="0"/>
            </a:spcBef>
            <a:spcAft>
              <a:spcPct val="20000"/>
            </a:spcAft>
            <a:buChar char="••"/>
          </a:pPr>
          <a:r>
            <a:rPr lang="el-GR" sz="2500" kern="1200" dirty="0" smtClean="0"/>
            <a:t>Ανακοίνωση της Επιτροπής – Κατευθυντήριες Γραμμές σχετικά με τις κρατικές ενισχύσεις για τη διάσωση και αναδιάρθρωση μη χρηματοπιστωτικών προβληματικών επιχειρήσεων                                                                                      ( Επίσημη Εφημερίδα, </a:t>
          </a:r>
          <a:r>
            <a:rPr lang="en-US" sz="2500" kern="1200" dirty="0" smtClean="0"/>
            <a:t>C 249, 31.7.2014, </a:t>
          </a:r>
          <a:r>
            <a:rPr lang="el-GR" sz="2500" kern="1200" dirty="0" smtClean="0"/>
            <a:t>σελ. 1- 28 ) </a:t>
          </a:r>
          <a:endParaRPr lang="el-GR" sz="2500" kern="1200" dirty="0"/>
        </a:p>
      </dsp:txBody>
      <dsp:txXfrm>
        <a:off x="0" y="4666488"/>
        <a:ext cx="8928992" cy="15195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5E4B9-086D-4DAF-B4AF-7E39DCD11342}">
      <dsp:nvSpPr>
        <dsp:cNvPr id="0" name=""/>
        <dsp:cNvSpPr/>
      </dsp:nvSpPr>
      <dsp:spPr>
        <a:xfrm>
          <a:off x="0" y="20714"/>
          <a:ext cx="9144000" cy="5756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t>Αρνητικές επιπτώσεις των ενισχύσεων Δ&amp;Α</a:t>
          </a:r>
          <a:endParaRPr lang="el-GR" sz="2400" kern="1200" dirty="0"/>
        </a:p>
      </dsp:txBody>
      <dsp:txXfrm>
        <a:off x="28100" y="48814"/>
        <a:ext cx="9087800" cy="519439"/>
      </dsp:txXfrm>
    </dsp:sp>
    <dsp:sp modelId="{4B988E3C-A215-4A3A-8117-A9547F2BF339}">
      <dsp:nvSpPr>
        <dsp:cNvPr id="0" name=""/>
        <dsp:cNvSpPr/>
      </dsp:nvSpPr>
      <dsp:spPr>
        <a:xfrm>
          <a:off x="0" y="696599"/>
          <a:ext cx="9144000" cy="288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0480" rIns="170688" bIns="30480" numCol="1" spcCol="1270" anchor="t" anchorCtr="0">
          <a:noAutofit/>
        </a:bodyPr>
        <a:lstStyle/>
        <a:p>
          <a:pPr marL="171450" lvl="1" indent="-171450" algn="l" defTabSz="844550">
            <a:lnSpc>
              <a:spcPct val="90000"/>
            </a:lnSpc>
            <a:spcBef>
              <a:spcPct val="0"/>
            </a:spcBef>
            <a:spcAft>
              <a:spcPct val="20000"/>
            </a:spcAft>
            <a:buChar char="••"/>
          </a:pPr>
          <a:endParaRPr lang="el-GR" sz="1900" kern="1200" dirty="0"/>
        </a:p>
        <a:p>
          <a:pPr marL="171450" lvl="1" indent="-171450" algn="l" defTabSz="844550">
            <a:lnSpc>
              <a:spcPct val="90000"/>
            </a:lnSpc>
            <a:spcBef>
              <a:spcPct val="0"/>
            </a:spcBef>
            <a:spcAft>
              <a:spcPct val="20000"/>
            </a:spcAft>
            <a:buChar char="••"/>
          </a:pPr>
          <a:r>
            <a:rPr lang="el-GR" sz="1900" kern="1200" dirty="0" smtClean="0"/>
            <a:t>Εμποδίζουν την επέκταση  υγιών ανταγωνιστικών επιχειρήσεων</a:t>
          </a:r>
          <a:endParaRPr lang="el-GR" sz="1900" kern="1200" dirty="0"/>
        </a:p>
        <a:p>
          <a:pPr marL="171450" lvl="1" indent="-171450" algn="l" defTabSz="844550">
            <a:lnSpc>
              <a:spcPct val="90000"/>
            </a:lnSpc>
            <a:spcBef>
              <a:spcPct val="0"/>
            </a:spcBef>
            <a:spcAft>
              <a:spcPct val="20000"/>
            </a:spcAft>
            <a:buChar char="••"/>
          </a:pPr>
          <a:r>
            <a:rPr lang="el-GR" sz="1900" kern="1200" dirty="0" smtClean="0"/>
            <a:t>Διατηρούν συντελεστές παραγωγής σε μη αποδοτικές δραστηριότητες</a:t>
          </a:r>
          <a:endParaRPr lang="el-GR" sz="1900" kern="1200" dirty="0"/>
        </a:p>
        <a:p>
          <a:pPr marL="171450" lvl="1" indent="-171450" algn="l" defTabSz="844550">
            <a:lnSpc>
              <a:spcPct val="90000"/>
            </a:lnSpc>
            <a:spcBef>
              <a:spcPct val="0"/>
            </a:spcBef>
            <a:spcAft>
              <a:spcPct val="20000"/>
            </a:spcAft>
            <a:buChar char="••"/>
          </a:pPr>
          <a:r>
            <a:rPr lang="el-GR" sz="1900" kern="1200" dirty="0" smtClean="0"/>
            <a:t>Οδηγούν σε λανθασμένες επιχειρηματικές αποφάσεις των εν δυνάμει δικαιούχων (</a:t>
          </a:r>
          <a:r>
            <a:rPr lang="en-US" sz="1900" kern="1200" dirty="0" smtClean="0"/>
            <a:t>moral hazard)</a:t>
          </a:r>
          <a:endParaRPr lang="el-GR" sz="1900" kern="1200" dirty="0"/>
        </a:p>
        <a:p>
          <a:pPr marL="171450" lvl="1" indent="-171450" algn="l" defTabSz="844550">
            <a:lnSpc>
              <a:spcPct val="90000"/>
            </a:lnSpc>
            <a:spcBef>
              <a:spcPct val="0"/>
            </a:spcBef>
            <a:spcAft>
              <a:spcPct val="20000"/>
            </a:spcAft>
            <a:buChar char="••"/>
          </a:pPr>
          <a:r>
            <a:rPr lang="en-US" sz="1900" kern="1200" dirty="0" smtClean="0"/>
            <a:t>E</a:t>
          </a:r>
          <a:r>
            <a:rPr lang="el-GR" sz="1900" kern="1200" dirty="0" smtClean="0"/>
            <a:t>πιβραδύνουν την οικονομική ανάπτυξη και ολοκλήρωση της εσωτερικής αγοράς</a:t>
          </a:r>
          <a:endParaRPr lang="el-GR" sz="1900" kern="1200" dirty="0"/>
        </a:p>
        <a:p>
          <a:pPr marL="171450" lvl="1" indent="-171450" algn="l" defTabSz="844550">
            <a:lnSpc>
              <a:spcPct val="90000"/>
            </a:lnSpc>
            <a:spcBef>
              <a:spcPct val="0"/>
            </a:spcBef>
            <a:spcAft>
              <a:spcPct val="20000"/>
            </a:spcAft>
            <a:buChar char="••"/>
          </a:pPr>
          <a:endParaRPr lang="el-GR" sz="1900" kern="1200" dirty="0"/>
        </a:p>
        <a:p>
          <a:pPr marL="171450" lvl="1" indent="-171450" algn="l" defTabSz="844550">
            <a:lnSpc>
              <a:spcPct val="90000"/>
            </a:lnSpc>
            <a:spcBef>
              <a:spcPct val="0"/>
            </a:spcBef>
            <a:spcAft>
              <a:spcPct val="20000"/>
            </a:spcAft>
            <a:buChar char="••"/>
          </a:pPr>
          <a:endParaRPr lang="el-GR" sz="1900" kern="1200" dirty="0"/>
        </a:p>
        <a:p>
          <a:pPr marL="171450" lvl="1" indent="-171450" algn="l" defTabSz="844550">
            <a:lnSpc>
              <a:spcPct val="90000"/>
            </a:lnSpc>
            <a:spcBef>
              <a:spcPct val="0"/>
            </a:spcBef>
            <a:spcAft>
              <a:spcPct val="20000"/>
            </a:spcAft>
            <a:buChar char="••"/>
          </a:pPr>
          <a:endParaRPr lang="el-GR" sz="1900" kern="1200" dirty="0"/>
        </a:p>
      </dsp:txBody>
      <dsp:txXfrm>
        <a:off x="0" y="696599"/>
        <a:ext cx="9144000" cy="2881440"/>
      </dsp:txXfrm>
    </dsp:sp>
    <dsp:sp modelId="{08D7DAFE-6D80-4619-9773-EE67F0A99015}">
      <dsp:nvSpPr>
        <dsp:cNvPr id="0" name=""/>
        <dsp:cNvSpPr/>
      </dsp:nvSpPr>
      <dsp:spPr>
        <a:xfrm>
          <a:off x="0" y="3345925"/>
          <a:ext cx="9144000" cy="575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t>Πιθανές θετικές επιπτώσεις</a:t>
          </a:r>
          <a:endParaRPr lang="el-GR" sz="2400" kern="1200" dirty="0"/>
        </a:p>
      </dsp:txBody>
      <dsp:txXfrm>
        <a:off x="28100" y="3374025"/>
        <a:ext cx="9087800" cy="519439"/>
      </dsp:txXfrm>
    </dsp:sp>
    <dsp:sp modelId="{AF15BFBC-F236-44F2-9D79-A2EEC13EBB25}">
      <dsp:nvSpPr>
        <dsp:cNvPr id="0" name=""/>
        <dsp:cNvSpPr/>
      </dsp:nvSpPr>
      <dsp:spPr>
        <a:xfrm>
          <a:off x="0" y="4153679"/>
          <a:ext cx="9144000"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l-GR" sz="1900" kern="1200" dirty="0" smtClean="0"/>
            <a:t>Καταπολεμούν κοινωνικά προβλήματα</a:t>
          </a:r>
          <a:r>
            <a:rPr lang="en-US" sz="1900" kern="1200" dirty="0" smtClean="0"/>
            <a:t> </a:t>
          </a:r>
          <a:r>
            <a:rPr lang="el-GR" sz="1900" kern="1200" dirty="0" smtClean="0"/>
            <a:t>  (π.χ.  ανεργία)</a:t>
          </a:r>
          <a:endParaRPr lang="el-GR" sz="1900" kern="1200" dirty="0"/>
        </a:p>
        <a:p>
          <a:pPr marL="171450" lvl="1" indent="-171450" algn="l" defTabSz="844550">
            <a:lnSpc>
              <a:spcPct val="90000"/>
            </a:lnSpc>
            <a:spcBef>
              <a:spcPct val="0"/>
            </a:spcBef>
            <a:spcAft>
              <a:spcPct val="20000"/>
            </a:spcAft>
            <a:buChar char="••"/>
          </a:pPr>
          <a:r>
            <a:rPr lang="el-GR" sz="1900" kern="1200" dirty="0" smtClean="0"/>
            <a:t>Αντιμετωπίζουν ανεπάρκειες της αγοράς ( π.χ.  η κατάρρευση του τραπεζικού συστήματος θα οδηγούσε μία</a:t>
          </a:r>
          <a:r>
            <a:rPr lang="en-US" sz="1900" kern="1200" dirty="0" smtClean="0"/>
            <a:t>,</a:t>
          </a:r>
          <a:r>
            <a:rPr lang="el-GR" sz="1900" kern="1200" dirty="0" smtClean="0"/>
            <a:t> κατά τα άλλα</a:t>
          </a:r>
          <a:r>
            <a:rPr lang="en-US" sz="1900" kern="1200" dirty="0" smtClean="0"/>
            <a:t>,</a:t>
          </a:r>
          <a:r>
            <a:rPr lang="el-GR" sz="1900" kern="1200" dirty="0" smtClean="0"/>
            <a:t> υγιή επιχείρηση στη χρεοκοπία) </a:t>
          </a:r>
          <a:endParaRPr lang="el-GR" sz="1900" kern="1200" dirty="0"/>
        </a:p>
        <a:p>
          <a:pPr marL="171450" lvl="1" indent="-171450" algn="l" defTabSz="844550">
            <a:lnSpc>
              <a:spcPct val="90000"/>
            </a:lnSpc>
            <a:spcBef>
              <a:spcPct val="0"/>
            </a:spcBef>
            <a:spcAft>
              <a:spcPct val="20000"/>
            </a:spcAft>
            <a:buChar char="••"/>
          </a:pPr>
          <a:r>
            <a:rPr lang="el-GR" sz="1900" kern="1200" dirty="0" smtClean="0"/>
            <a:t>Αποτρέπουν έμμεσες συνέπειες μιας χρεωκοπίας σε υγιείς επιχειρήσεις</a:t>
          </a:r>
          <a:endParaRPr lang="el-GR" sz="1900" kern="1200" dirty="0"/>
        </a:p>
        <a:p>
          <a:pPr marL="171450" lvl="1" indent="-171450" algn="l" defTabSz="844550">
            <a:lnSpc>
              <a:spcPct val="90000"/>
            </a:lnSpc>
            <a:spcBef>
              <a:spcPct val="0"/>
            </a:spcBef>
            <a:spcAft>
              <a:spcPct val="20000"/>
            </a:spcAft>
            <a:buChar char="••"/>
          </a:pPr>
          <a:r>
            <a:rPr lang="el-GR" sz="1900" kern="1200" dirty="0" smtClean="0"/>
            <a:t>Στηρίζουν την οικονομική δραστηριότητα σε ενισχυόμενες περιφέρειες</a:t>
          </a:r>
          <a:endParaRPr lang="el-GR" sz="1900" kern="1200" dirty="0"/>
        </a:p>
        <a:p>
          <a:pPr marL="171450" lvl="1" indent="-171450" algn="l" defTabSz="844550">
            <a:lnSpc>
              <a:spcPct val="90000"/>
            </a:lnSpc>
            <a:spcBef>
              <a:spcPct val="0"/>
            </a:spcBef>
            <a:spcAft>
              <a:spcPct val="20000"/>
            </a:spcAft>
            <a:buChar char="••"/>
          </a:pPr>
          <a:r>
            <a:rPr lang="el-GR" sz="1900" kern="1200" dirty="0" smtClean="0"/>
            <a:t>Εξασφαλίζουν τη συνεχή παροχή δημοσίων υπηρεσιών (όταν εφαρμόζεται)</a:t>
          </a:r>
          <a:endParaRPr lang="el-GR" sz="1900" kern="1200" dirty="0"/>
        </a:p>
        <a:p>
          <a:pPr marL="171450" lvl="1" indent="-171450" algn="l" defTabSz="844550">
            <a:lnSpc>
              <a:spcPct val="90000"/>
            </a:lnSpc>
            <a:spcBef>
              <a:spcPct val="0"/>
            </a:spcBef>
            <a:spcAft>
              <a:spcPct val="20000"/>
            </a:spcAft>
            <a:buChar char="••"/>
          </a:pPr>
          <a:endParaRPr lang="el-GR" sz="1900" kern="1200" dirty="0"/>
        </a:p>
        <a:p>
          <a:pPr marL="171450" lvl="1" indent="-171450" algn="l" defTabSz="844550">
            <a:lnSpc>
              <a:spcPct val="90000"/>
            </a:lnSpc>
            <a:spcBef>
              <a:spcPct val="0"/>
            </a:spcBef>
            <a:spcAft>
              <a:spcPct val="20000"/>
            </a:spcAft>
            <a:buChar char="••"/>
          </a:pPr>
          <a:endParaRPr lang="el-GR" sz="1900" kern="1200" dirty="0"/>
        </a:p>
      </dsp:txBody>
      <dsp:txXfrm>
        <a:off x="0" y="4153679"/>
        <a:ext cx="9144000" cy="258336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017B3-2299-4D44-BD2F-161A027154AF}">
      <dsp:nvSpPr>
        <dsp:cNvPr id="0" name=""/>
        <dsp:cNvSpPr/>
      </dsp:nvSpPr>
      <dsp:spPr>
        <a:xfrm rot="5400000">
          <a:off x="3421820" y="455090"/>
          <a:ext cx="5299788" cy="571455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smtClean="0"/>
            <a:t>Υπάγονται ή πληρούν τα κριτήρια υπαγωγής σε πτωχευτική διαδικασία ή</a:t>
          </a:r>
          <a:endParaRPr lang="el-GR" sz="2400" kern="1200" dirty="0"/>
        </a:p>
        <a:p>
          <a:pPr marL="228600" lvl="1" indent="-228600" algn="l" defTabSz="1066800">
            <a:lnSpc>
              <a:spcPct val="90000"/>
            </a:lnSpc>
            <a:spcBef>
              <a:spcPct val="0"/>
            </a:spcBef>
            <a:spcAft>
              <a:spcPct val="15000"/>
            </a:spcAft>
            <a:buChar char="••"/>
          </a:pPr>
          <a:r>
            <a:rPr lang="el-GR" sz="2400" kern="1200" dirty="0" smtClean="0"/>
            <a:t>έχουν χάσει πάνω από το 50% του κεφαλαίου τους λόγω συσσωρευμένων ζημιών  ή</a:t>
          </a:r>
          <a:endParaRPr lang="el-GR" sz="2400" kern="1200" dirty="0"/>
        </a:p>
        <a:p>
          <a:pPr marL="228600" lvl="1" indent="-228600" algn="l" defTabSz="1066800">
            <a:lnSpc>
              <a:spcPct val="90000"/>
            </a:lnSpc>
            <a:spcBef>
              <a:spcPct val="0"/>
            </a:spcBef>
            <a:spcAft>
              <a:spcPct val="15000"/>
            </a:spcAft>
            <a:buChar char="••"/>
          </a:pPr>
          <a:r>
            <a:rPr lang="el-GR" sz="2400" u="sng" kern="1200" dirty="0" smtClean="0"/>
            <a:t>για μεγάλες επιχειρήσεις </a:t>
          </a:r>
          <a:r>
            <a:rPr lang="en-US" sz="2400" u="none" kern="1200" dirty="0" smtClean="0"/>
            <a:t>:        </a:t>
          </a:r>
          <a:r>
            <a:rPr lang="el-GR" sz="2400" u="none" kern="1200" dirty="0" smtClean="0"/>
            <a:t>         </a:t>
          </a:r>
          <a:r>
            <a:rPr lang="en-US" sz="2400" u="none" kern="1200" dirty="0" smtClean="0"/>
            <a:t>  </a:t>
          </a:r>
          <a:r>
            <a:rPr lang="el-GR" sz="2400" u="none" kern="1200" dirty="0" smtClean="0"/>
            <a:t>Χρέος</a:t>
          </a:r>
          <a:r>
            <a:rPr lang="el-GR" sz="2400" kern="1200" dirty="0" smtClean="0"/>
            <a:t> / ίδια κεφάλαια &gt; 7,5   ή                    </a:t>
          </a:r>
          <a:r>
            <a:rPr lang="en-US" sz="2400" kern="1200" dirty="0" smtClean="0"/>
            <a:t>EBITDA / </a:t>
          </a:r>
          <a:r>
            <a:rPr lang="el-GR" sz="2400" kern="1200" dirty="0" smtClean="0"/>
            <a:t>τόκοι  &lt; 1  </a:t>
          </a:r>
          <a:endParaRPr lang="el-GR" sz="2400" kern="1200" dirty="0"/>
        </a:p>
        <a:p>
          <a:pPr marL="228600" lvl="1" indent="-228600" algn="l" defTabSz="1066800">
            <a:lnSpc>
              <a:spcPct val="90000"/>
            </a:lnSpc>
            <a:spcBef>
              <a:spcPct val="0"/>
            </a:spcBef>
            <a:spcAft>
              <a:spcPct val="15000"/>
            </a:spcAft>
            <a:buChar char="••"/>
          </a:pPr>
          <a:endParaRPr lang="el-GR" sz="2400" kern="1200" dirty="0"/>
        </a:p>
        <a:p>
          <a:pPr marL="228600" lvl="1" indent="-228600" algn="l" defTabSz="1066800">
            <a:lnSpc>
              <a:spcPct val="90000"/>
            </a:lnSpc>
            <a:spcBef>
              <a:spcPct val="0"/>
            </a:spcBef>
            <a:spcAft>
              <a:spcPct val="15000"/>
            </a:spcAft>
            <a:buChar char="••"/>
          </a:pPr>
          <a:r>
            <a:rPr lang="en-US" sz="2400" kern="1200" dirty="0" smtClean="0"/>
            <a:t>MME </a:t>
          </a:r>
          <a:r>
            <a:rPr lang="el-GR" sz="2400" kern="1200" dirty="0" smtClean="0"/>
            <a:t>που δεν είναι νεοσύστατες ή μέλη ομίλων εκτός εάν δεν μπορούν να διασωθούν από τον όμιλο </a:t>
          </a:r>
          <a:r>
            <a:rPr lang="en-US" sz="2400" kern="1200" dirty="0" smtClean="0"/>
            <a:t> </a:t>
          </a:r>
          <a:endParaRPr lang="el-GR" sz="2400" kern="1200" dirty="0"/>
        </a:p>
        <a:p>
          <a:pPr marL="228600" lvl="1" indent="-228600" algn="l" defTabSz="1066800">
            <a:lnSpc>
              <a:spcPct val="90000"/>
            </a:lnSpc>
            <a:spcBef>
              <a:spcPct val="0"/>
            </a:spcBef>
            <a:spcAft>
              <a:spcPct val="15000"/>
            </a:spcAft>
            <a:buChar char="••"/>
          </a:pPr>
          <a:endParaRPr lang="el-GR" sz="2400" kern="1200" dirty="0"/>
        </a:p>
      </dsp:txBody>
      <dsp:txXfrm rot="-5400000">
        <a:off x="3214437" y="921187"/>
        <a:ext cx="5455840" cy="4782360"/>
      </dsp:txXfrm>
    </dsp:sp>
    <dsp:sp modelId="{B8574EBA-7B14-42C5-9852-036A6474D7F1}">
      <dsp:nvSpPr>
        <dsp:cNvPr id="0" name=""/>
        <dsp:cNvSpPr/>
      </dsp:nvSpPr>
      <dsp:spPr>
        <a:xfrm>
          <a:off x="0" y="0"/>
          <a:ext cx="3214437" cy="6624736"/>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l-GR" sz="3300" kern="1200" dirty="0" smtClean="0"/>
            <a:t>Προβληματικές επιχειρήσεις</a:t>
          </a:r>
          <a:endParaRPr lang="el-GR" sz="3300" kern="1200" dirty="0"/>
        </a:p>
      </dsp:txBody>
      <dsp:txXfrm>
        <a:off x="156916" y="156916"/>
        <a:ext cx="2900605" cy="63109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D31C38-7E4C-4D06-AAF4-07FF9BF4FB31}" type="datetimeFigureOut">
              <a:rPr lang="el-GR" smtClean="0"/>
              <a:t>11/5/2016</a:t>
            </a:fld>
            <a:endParaRPr lang="el-G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6F7BB-36A3-4738-9B0E-D641A9B32172}" type="slidenum">
              <a:rPr lang="el-GR" smtClean="0"/>
              <a:t>‹#›</a:t>
            </a:fld>
            <a:endParaRPr lang="el-GR" dirty="0"/>
          </a:p>
        </p:txBody>
      </p:sp>
    </p:spTree>
    <p:extLst>
      <p:ext uri="{BB962C8B-B14F-4D97-AF65-F5344CB8AC3E}">
        <p14:creationId xmlns:p14="http://schemas.microsoft.com/office/powerpoint/2010/main" val="299881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7C6F7BB-36A3-4738-9B0E-D641A9B32172}" type="slidenum">
              <a:rPr lang="el-GR" smtClean="0"/>
              <a:t>23</a:t>
            </a:fld>
            <a:endParaRPr lang="el-GR" dirty="0"/>
          </a:p>
        </p:txBody>
      </p:sp>
    </p:spTree>
    <p:extLst>
      <p:ext uri="{BB962C8B-B14F-4D97-AF65-F5344CB8AC3E}">
        <p14:creationId xmlns:p14="http://schemas.microsoft.com/office/powerpoint/2010/main" val="100467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7C6F7BB-36A3-4738-9B0E-D641A9B32172}" type="slidenum">
              <a:rPr lang="el-GR" smtClean="0"/>
              <a:t>30</a:t>
            </a:fld>
            <a:endParaRPr lang="el-GR" dirty="0"/>
          </a:p>
        </p:txBody>
      </p:sp>
    </p:spTree>
    <p:extLst>
      <p:ext uri="{BB962C8B-B14F-4D97-AF65-F5344CB8AC3E}">
        <p14:creationId xmlns:p14="http://schemas.microsoft.com/office/powerpoint/2010/main" val="380073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9B280BBF-0BDA-492E-9078-501E777ADCE2}" type="datetimeFigureOut">
              <a:rPr lang="el-GR" smtClean="0"/>
              <a:t>11/5/2016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687483D1-22FD-4472-8943-6B81F36EC6B1}" type="slidenum">
              <a:rPr lang="el-GR" smtClean="0"/>
              <a:t>‹#›</a:t>
            </a:fld>
            <a:endParaRPr lang="el-GR" dirty="0"/>
          </a:p>
        </p:txBody>
      </p:sp>
    </p:spTree>
    <p:extLst>
      <p:ext uri="{BB962C8B-B14F-4D97-AF65-F5344CB8AC3E}">
        <p14:creationId xmlns:p14="http://schemas.microsoft.com/office/powerpoint/2010/main" val="350222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B280BBF-0BDA-492E-9078-501E777ADCE2}" type="datetimeFigureOut">
              <a:rPr lang="el-GR" smtClean="0"/>
              <a:t>11/5/2016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687483D1-22FD-4472-8943-6B81F36EC6B1}" type="slidenum">
              <a:rPr lang="el-GR" smtClean="0"/>
              <a:t>‹#›</a:t>
            </a:fld>
            <a:endParaRPr lang="el-GR" dirty="0"/>
          </a:p>
        </p:txBody>
      </p:sp>
    </p:spTree>
    <p:extLst>
      <p:ext uri="{BB962C8B-B14F-4D97-AF65-F5344CB8AC3E}">
        <p14:creationId xmlns:p14="http://schemas.microsoft.com/office/powerpoint/2010/main" val="345650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B280BBF-0BDA-492E-9078-501E777ADCE2}" type="datetimeFigureOut">
              <a:rPr lang="el-GR" smtClean="0"/>
              <a:t>11/5/2016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687483D1-22FD-4472-8943-6B81F36EC6B1}" type="slidenum">
              <a:rPr lang="el-GR" smtClean="0"/>
              <a:t>‹#›</a:t>
            </a:fld>
            <a:endParaRPr lang="el-GR" dirty="0"/>
          </a:p>
        </p:txBody>
      </p:sp>
    </p:spTree>
    <p:extLst>
      <p:ext uri="{BB962C8B-B14F-4D97-AF65-F5344CB8AC3E}">
        <p14:creationId xmlns:p14="http://schemas.microsoft.com/office/powerpoint/2010/main" val="200179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B280BBF-0BDA-492E-9078-501E777ADCE2}" type="datetimeFigureOut">
              <a:rPr lang="el-GR" smtClean="0"/>
              <a:t>11/5/2016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687483D1-22FD-4472-8943-6B81F36EC6B1}" type="slidenum">
              <a:rPr lang="el-GR" smtClean="0"/>
              <a:t>‹#›</a:t>
            </a:fld>
            <a:endParaRPr lang="el-GR" dirty="0"/>
          </a:p>
        </p:txBody>
      </p:sp>
    </p:spTree>
    <p:extLst>
      <p:ext uri="{BB962C8B-B14F-4D97-AF65-F5344CB8AC3E}">
        <p14:creationId xmlns:p14="http://schemas.microsoft.com/office/powerpoint/2010/main" val="2906430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280BBF-0BDA-492E-9078-501E777ADCE2}" type="datetimeFigureOut">
              <a:rPr lang="el-GR" smtClean="0"/>
              <a:t>11/5/2016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687483D1-22FD-4472-8943-6B81F36EC6B1}" type="slidenum">
              <a:rPr lang="el-GR" smtClean="0"/>
              <a:t>‹#›</a:t>
            </a:fld>
            <a:endParaRPr lang="el-GR" dirty="0"/>
          </a:p>
        </p:txBody>
      </p:sp>
    </p:spTree>
    <p:extLst>
      <p:ext uri="{BB962C8B-B14F-4D97-AF65-F5344CB8AC3E}">
        <p14:creationId xmlns:p14="http://schemas.microsoft.com/office/powerpoint/2010/main" val="428105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9B280BBF-0BDA-492E-9078-501E777ADCE2}" type="datetimeFigureOut">
              <a:rPr lang="el-GR" smtClean="0"/>
              <a:t>11/5/2016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687483D1-22FD-4472-8943-6B81F36EC6B1}" type="slidenum">
              <a:rPr lang="el-GR" smtClean="0"/>
              <a:t>‹#›</a:t>
            </a:fld>
            <a:endParaRPr lang="el-GR" dirty="0"/>
          </a:p>
        </p:txBody>
      </p:sp>
    </p:spTree>
    <p:extLst>
      <p:ext uri="{BB962C8B-B14F-4D97-AF65-F5344CB8AC3E}">
        <p14:creationId xmlns:p14="http://schemas.microsoft.com/office/powerpoint/2010/main" val="353549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9B280BBF-0BDA-492E-9078-501E777ADCE2}" type="datetimeFigureOut">
              <a:rPr lang="el-GR" smtClean="0"/>
              <a:t>11/5/2016</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687483D1-22FD-4472-8943-6B81F36EC6B1}" type="slidenum">
              <a:rPr lang="el-GR" smtClean="0"/>
              <a:t>‹#›</a:t>
            </a:fld>
            <a:endParaRPr lang="el-GR" dirty="0"/>
          </a:p>
        </p:txBody>
      </p:sp>
    </p:spTree>
    <p:extLst>
      <p:ext uri="{BB962C8B-B14F-4D97-AF65-F5344CB8AC3E}">
        <p14:creationId xmlns:p14="http://schemas.microsoft.com/office/powerpoint/2010/main" val="421500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9B280BBF-0BDA-492E-9078-501E777ADCE2}" type="datetimeFigureOut">
              <a:rPr lang="el-GR" smtClean="0"/>
              <a:t>11/5/2016</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687483D1-22FD-4472-8943-6B81F36EC6B1}" type="slidenum">
              <a:rPr lang="el-GR" smtClean="0"/>
              <a:t>‹#›</a:t>
            </a:fld>
            <a:endParaRPr lang="el-GR" dirty="0"/>
          </a:p>
        </p:txBody>
      </p:sp>
    </p:spTree>
    <p:extLst>
      <p:ext uri="{BB962C8B-B14F-4D97-AF65-F5344CB8AC3E}">
        <p14:creationId xmlns:p14="http://schemas.microsoft.com/office/powerpoint/2010/main" val="777178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80BBF-0BDA-492E-9078-501E777ADCE2}" type="datetimeFigureOut">
              <a:rPr lang="el-GR" smtClean="0"/>
              <a:t>11/5/2016</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687483D1-22FD-4472-8943-6B81F36EC6B1}" type="slidenum">
              <a:rPr lang="el-GR" smtClean="0"/>
              <a:t>‹#›</a:t>
            </a:fld>
            <a:endParaRPr lang="el-GR" dirty="0"/>
          </a:p>
        </p:txBody>
      </p:sp>
    </p:spTree>
    <p:extLst>
      <p:ext uri="{BB962C8B-B14F-4D97-AF65-F5344CB8AC3E}">
        <p14:creationId xmlns:p14="http://schemas.microsoft.com/office/powerpoint/2010/main" val="1553739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80BBF-0BDA-492E-9078-501E777ADCE2}" type="datetimeFigureOut">
              <a:rPr lang="el-GR" smtClean="0"/>
              <a:t>11/5/2016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687483D1-22FD-4472-8943-6B81F36EC6B1}" type="slidenum">
              <a:rPr lang="el-GR" smtClean="0"/>
              <a:t>‹#›</a:t>
            </a:fld>
            <a:endParaRPr lang="el-GR" dirty="0"/>
          </a:p>
        </p:txBody>
      </p:sp>
    </p:spTree>
    <p:extLst>
      <p:ext uri="{BB962C8B-B14F-4D97-AF65-F5344CB8AC3E}">
        <p14:creationId xmlns:p14="http://schemas.microsoft.com/office/powerpoint/2010/main" val="893185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80BBF-0BDA-492E-9078-501E777ADCE2}" type="datetimeFigureOut">
              <a:rPr lang="el-GR" smtClean="0"/>
              <a:t>11/5/2016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687483D1-22FD-4472-8943-6B81F36EC6B1}" type="slidenum">
              <a:rPr lang="el-GR" smtClean="0"/>
              <a:t>‹#›</a:t>
            </a:fld>
            <a:endParaRPr lang="el-GR" dirty="0"/>
          </a:p>
        </p:txBody>
      </p:sp>
    </p:spTree>
    <p:extLst>
      <p:ext uri="{BB962C8B-B14F-4D97-AF65-F5344CB8AC3E}">
        <p14:creationId xmlns:p14="http://schemas.microsoft.com/office/powerpoint/2010/main" val="177880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80BBF-0BDA-492E-9078-501E777ADCE2}" type="datetimeFigureOut">
              <a:rPr lang="el-GR" smtClean="0"/>
              <a:t>11/5/2016</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483D1-22FD-4472-8943-6B81F36EC6B1}" type="slidenum">
              <a:rPr lang="el-GR" smtClean="0"/>
              <a:t>‹#›</a:t>
            </a:fld>
            <a:endParaRPr lang="el-GR" dirty="0"/>
          </a:p>
        </p:txBody>
      </p:sp>
    </p:spTree>
    <p:extLst>
      <p:ext uri="{BB962C8B-B14F-4D97-AF65-F5344CB8AC3E}">
        <p14:creationId xmlns:p14="http://schemas.microsoft.com/office/powerpoint/2010/main" val="2687878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0" dirty="0" smtClean="0"/>
              <a:t/>
            </a:r>
            <a:br>
              <a:rPr lang="el-GR" b="0" dirty="0" smtClean="0"/>
            </a:br>
            <a:endParaRPr lang="el-GR" b="0" dirty="0"/>
          </a:p>
        </p:txBody>
      </p:sp>
      <p:sp>
        <p:nvSpPr>
          <p:cNvPr id="3" name="Text Placeholder 2"/>
          <p:cNvSpPr>
            <a:spLocks noGrp="1"/>
          </p:cNvSpPr>
          <p:nvPr>
            <p:ph type="body" idx="1"/>
          </p:nvPr>
        </p:nvSpPr>
        <p:spPr>
          <a:xfrm>
            <a:off x="722313" y="1052736"/>
            <a:ext cx="7772400" cy="4968551"/>
          </a:xfrm>
        </p:spPr>
        <p:txBody>
          <a:bodyPr>
            <a:noAutofit/>
          </a:bodyPr>
          <a:lstStyle/>
          <a:p>
            <a:pPr algn="ctr"/>
            <a:r>
              <a:rPr lang="el-GR" sz="3200" b="1" dirty="0" smtClean="0"/>
              <a:t>Κανόνες της ΕΕ για τις κρατικές ενισχύσεις διάσωσης και αναδιάρθρωσης προβληματικών επιχειρήσεων </a:t>
            </a:r>
          </a:p>
          <a:p>
            <a:pPr algn="ctr"/>
            <a:r>
              <a:rPr lang="el-GR" sz="3200" b="1" dirty="0" smtClean="0"/>
              <a:t>Οι υποθέσεις των Κυπριακών Αερογραμμών</a:t>
            </a:r>
          </a:p>
          <a:p>
            <a:pPr algn="ctr"/>
            <a:endParaRPr lang="el-GR" sz="3200" b="1" dirty="0"/>
          </a:p>
          <a:p>
            <a:pPr algn="ctr"/>
            <a:r>
              <a:rPr lang="el-GR" sz="2400" b="1" dirty="0" smtClean="0"/>
              <a:t>Κωνσταντίνος Χολέβας</a:t>
            </a:r>
          </a:p>
          <a:p>
            <a:pPr algn="ctr"/>
            <a:r>
              <a:rPr lang="el-GR" sz="2400" b="1" dirty="0" smtClean="0"/>
              <a:t>Οικονομικός Σύμβουλος</a:t>
            </a:r>
          </a:p>
          <a:p>
            <a:pPr algn="ctr"/>
            <a:r>
              <a:rPr lang="el-GR" sz="2400" b="1" dirty="0" smtClean="0"/>
              <a:t>Γραφείο Εφόρου Ελέγχου Κρατικών Ενισχύσεων</a:t>
            </a:r>
            <a:endParaRPr lang="el-GR" sz="2400" b="1" dirty="0"/>
          </a:p>
        </p:txBody>
      </p:sp>
    </p:spTree>
    <p:extLst>
      <p:ext uri="{BB962C8B-B14F-4D97-AF65-F5344CB8AC3E}">
        <p14:creationId xmlns:p14="http://schemas.microsoft.com/office/powerpoint/2010/main" val="3926423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661837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2849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1688724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0947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75969114"/>
              </p:ext>
            </p:extLst>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l-GR" sz="3600" dirty="0" smtClean="0"/>
              <a:t>Περιεχόμενο του σχεδίου αναδιάρθρωσης</a:t>
            </a:r>
            <a:endParaRPr lang="el-GR" sz="3600" dirty="0"/>
          </a:p>
        </p:txBody>
      </p:sp>
    </p:spTree>
    <p:extLst>
      <p:ext uri="{BB962C8B-B14F-4D97-AF65-F5344CB8AC3E}">
        <p14:creationId xmlns:p14="http://schemas.microsoft.com/office/powerpoint/2010/main" val="892759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Diagram 31"/>
          <p:cNvGraphicFramePr/>
          <p:nvPr>
            <p:extLst>
              <p:ext uri="{D42A27DB-BD31-4B8C-83A1-F6EECF244321}">
                <p14:modId xmlns:p14="http://schemas.microsoft.com/office/powerpoint/2010/main" val="409210866"/>
              </p:ext>
            </p:extLst>
          </p:nvPr>
        </p:nvGraphicFramePr>
        <p:xfrm>
          <a:off x="971600" y="1700808"/>
          <a:ext cx="727280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fontScale="90000"/>
          </a:bodyPr>
          <a:lstStyle/>
          <a:p>
            <a:r>
              <a:rPr lang="el-GR" dirty="0" smtClean="0"/>
              <a:t>Χρηματοδότηση σχεδίου αναδιάρθρωσης</a:t>
            </a:r>
            <a:endParaRPr lang="el-GR" dirty="0"/>
          </a:p>
        </p:txBody>
      </p:sp>
    </p:spTree>
    <p:extLst>
      <p:ext uri="{BB962C8B-B14F-4D97-AF65-F5344CB8AC3E}">
        <p14:creationId xmlns:p14="http://schemas.microsoft.com/office/powerpoint/2010/main" val="4010826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3219067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1099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465975167"/>
              </p:ext>
            </p:extLst>
          </p:nvPr>
        </p:nvGraphicFramePr>
        <p:xfrm>
          <a:off x="251520" y="44624"/>
          <a:ext cx="8712968" cy="6813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042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320752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8912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799"/>
            <a:ext cx="9209502" cy="5247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Υποθέσεις κρατικών ενισχύσεων Δ&amp;Α προς τις Κυπριακές Αερογραμμές</a:t>
            </a:r>
            <a:endPar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5899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16093395"/>
              </p:ext>
            </p:extLst>
          </p:nvPr>
        </p:nvGraphicFramePr>
        <p:xfrm>
          <a:off x="323528" y="548680"/>
          <a:ext cx="8424936" cy="6192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8694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0035846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1851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30005635"/>
              </p:ext>
            </p:extLst>
          </p:nvPr>
        </p:nvGraphicFramePr>
        <p:xfrm>
          <a:off x="107504" y="116632"/>
          <a:ext cx="8928992"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4956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700" dirty="0" smtClean="0"/>
              <a:t/>
            </a:r>
            <a:br>
              <a:rPr lang="el-GR" sz="2700" dirty="0" smtClean="0"/>
            </a:br>
            <a:endParaRPr lang="el-GR" sz="3600" dirty="0"/>
          </a:p>
        </p:txBody>
      </p:sp>
      <p:graphicFrame>
        <p:nvGraphicFramePr>
          <p:cNvPr id="7" name="Diagram 6"/>
          <p:cNvGraphicFramePr/>
          <p:nvPr>
            <p:extLst>
              <p:ext uri="{D42A27DB-BD31-4B8C-83A1-F6EECF244321}">
                <p14:modId xmlns:p14="http://schemas.microsoft.com/office/powerpoint/2010/main" val="2197134140"/>
              </p:ext>
            </p:extLst>
          </p:nvPr>
        </p:nvGraphicFramePr>
        <p:xfrm>
          <a:off x="251520" y="476672"/>
          <a:ext cx="8352928"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695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5337707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8434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7665508"/>
              </p:ext>
            </p:extLst>
          </p:nvPr>
        </p:nvGraphicFramePr>
        <p:xfrm>
          <a:off x="107504" y="188640"/>
          <a:ext cx="8928992"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5754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01937606"/>
              </p:ext>
            </p:extLst>
          </p:nvPr>
        </p:nvGraphicFramePr>
        <p:xfrm>
          <a:off x="683568" y="620688"/>
          <a:ext cx="7776864" cy="5544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6372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87382072"/>
              </p:ext>
            </p:extLst>
          </p:nvPr>
        </p:nvGraphicFramePr>
        <p:xfrm>
          <a:off x="123068" y="1334"/>
          <a:ext cx="9036496" cy="8220971"/>
        </p:xfrm>
        <a:graphic>
          <a:graphicData uri="http://schemas.openxmlformats.org/drawingml/2006/table">
            <a:tbl>
              <a:tblPr firstRow="1" bandRow="1">
                <a:tableStyleId>{C083E6E3-FA7D-4D7B-A595-EF9225AFEA82}</a:tableStyleId>
              </a:tblPr>
              <a:tblGrid>
                <a:gridCol w="2448272"/>
                <a:gridCol w="6588224"/>
              </a:tblGrid>
              <a:tr h="685667">
                <a:tc>
                  <a:txBody>
                    <a:bodyPr/>
                    <a:lstStyle/>
                    <a:p>
                      <a:r>
                        <a:rPr lang="el-GR" dirty="0" smtClean="0"/>
                        <a:t> </a:t>
                      </a:r>
                      <a:endParaRPr lang="el-GR" dirty="0"/>
                    </a:p>
                  </a:txBody>
                  <a:tcPr/>
                </a:tc>
                <a:tc>
                  <a:txBody>
                    <a:bodyPr/>
                    <a:lstStyle/>
                    <a:p>
                      <a:pPr algn="l"/>
                      <a:r>
                        <a:rPr lang="el-GR" sz="2000" dirty="0" smtClean="0"/>
                        <a:t>Χρονικό της δεύτερης υπόθεσης αναδιάρθρωσης των ΚΑ </a:t>
                      </a:r>
                    </a:p>
                    <a:p>
                      <a:pPr algn="l"/>
                      <a:r>
                        <a:rPr lang="el-GR" sz="2000" dirty="0" smtClean="0"/>
                        <a:t>                               ( 2012 -2015 )</a:t>
                      </a:r>
                      <a:endParaRPr lang="el-GR" sz="2000" dirty="0"/>
                    </a:p>
                  </a:txBody>
                  <a:tcPr/>
                </a:tc>
              </a:tr>
              <a:tr h="685667">
                <a:tc>
                  <a:txBody>
                    <a:bodyPr/>
                    <a:lstStyle/>
                    <a:p>
                      <a:r>
                        <a:rPr lang="el-GR" sz="2000" dirty="0" smtClean="0"/>
                        <a:t>Σεπτέμβριος 2012 – Δεκέμβριος 2012</a:t>
                      </a:r>
                    </a:p>
                    <a:p>
                      <a:endParaRPr lang="el-GR" sz="2000" dirty="0"/>
                    </a:p>
                  </a:txBody>
                  <a:tcPr/>
                </a:tc>
                <a:tc>
                  <a:txBody>
                    <a:bodyPr/>
                    <a:lstStyle/>
                    <a:p>
                      <a:r>
                        <a:rPr lang="el-GR" sz="2000" dirty="0" smtClean="0"/>
                        <a:t>Προκαταβολή σε δόσεις </a:t>
                      </a:r>
                      <a:r>
                        <a:rPr lang="el-GR" sz="2000" baseline="0" dirty="0" smtClean="0"/>
                        <a:t> αύξησης κεφαλαίου ύψους 31 εκ. Ευρώ (από 45 εκ. Ευρώ συνολικά</a:t>
                      </a:r>
                      <a:r>
                        <a:rPr lang="en-US" sz="2000" baseline="0" dirty="0" smtClean="0"/>
                        <a:t>)</a:t>
                      </a:r>
                      <a:r>
                        <a:rPr lang="el-GR" sz="2000" baseline="0" dirty="0" smtClean="0"/>
                        <a:t>. Οι ιδιώτες θα συνεισέφεραν τα υπόλοιπα 14 εκ.</a:t>
                      </a:r>
                      <a:endParaRPr lang="el-GR" sz="2000" dirty="0"/>
                    </a:p>
                  </a:txBody>
                  <a:tcPr/>
                </a:tc>
              </a:tr>
              <a:tr h="685667">
                <a:tc>
                  <a:txBody>
                    <a:bodyPr/>
                    <a:lstStyle/>
                    <a:p>
                      <a:r>
                        <a:rPr lang="el-GR" sz="2000" dirty="0" smtClean="0"/>
                        <a:t>Νοέμβριος 2012</a:t>
                      </a:r>
                      <a:endParaRPr lang="el-GR" sz="2000" dirty="0"/>
                    </a:p>
                  </a:txBody>
                  <a:tcPr/>
                </a:tc>
                <a:tc>
                  <a:txBody>
                    <a:bodyPr/>
                    <a:lstStyle/>
                    <a:p>
                      <a:r>
                        <a:rPr lang="el-GR" sz="2000" baseline="0" dirty="0" smtClean="0"/>
                        <a:t>Υποβολή  σχεδίου εξυγίανσης στην Ε. Επιτροπή (αντικαταστάθηκε στη συνέχεια)</a:t>
                      </a:r>
                      <a:endParaRPr lang="el-GR" sz="2000" dirty="0"/>
                    </a:p>
                  </a:txBody>
                  <a:tcPr/>
                </a:tc>
              </a:tr>
              <a:tr h="978484">
                <a:tc>
                  <a:txBody>
                    <a:bodyPr/>
                    <a:lstStyle/>
                    <a:p>
                      <a:r>
                        <a:rPr lang="el-GR" sz="2000" dirty="0" smtClean="0"/>
                        <a:t>Δεκέμβριος 2012</a:t>
                      </a:r>
                      <a:endParaRPr lang="el-GR" sz="2000" dirty="0"/>
                    </a:p>
                  </a:txBody>
                  <a:tcPr/>
                </a:tc>
                <a:tc>
                  <a:txBody>
                    <a:bodyPr/>
                    <a:lstStyle/>
                    <a:p>
                      <a:r>
                        <a:rPr lang="el-GR" sz="2000" dirty="0" smtClean="0"/>
                        <a:t>Κοινοποίηση στην Ε. Επιτροπή ενίσχυσης διάσωσης  (46 εκ. Ευρώ ως</a:t>
                      </a:r>
                      <a:r>
                        <a:rPr lang="el-GR" sz="2000" baseline="0" dirty="0" smtClean="0"/>
                        <a:t> δάνειο</a:t>
                      </a:r>
                      <a:r>
                        <a:rPr lang="el-GR" sz="2000" dirty="0" smtClean="0"/>
                        <a:t> +</a:t>
                      </a:r>
                      <a:r>
                        <a:rPr lang="el-GR" sz="2000" baseline="0" dirty="0" smtClean="0"/>
                        <a:t> </a:t>
                      </a:r>
                      <a:r>
                        <a:rPr lang="el-GR" sz="2000" dirty="0" smtClean="0"/>
                        <a:t>16 εκ. Ευρώ που δόθηκαν ήδη ως αύξηση κεφαλαίου)</a:t>
                      </a:r>
                    </a:p>
                    <a:p>
                      <a:endParaRPr lang="el-GR" sz="2000" dirty="0"/>
                    </a:p>
                  </a:txBody>
                  <a:tcPr/>
                </a:tc>
              </a:tr>
              <a:tr h="978484">
                <a:tc>
                  <a:txBody>
                    <a:bodyPr/>
                    <a:lstStyle/>
                    <a:p>
                      <a:r>
                        <a:rPr lang="el-GR" sz="2000" dirty="0" smtClean="0"/>
                        <a:t>Ιανουάριος 2013 –</a:t>
                      </a:r>
                    </a:p>
                    <a:p>
                      <a:r>
                        <a:rPr lang="el-GR" sz="2000" dirty="0" smtClean="0"/>
                        <a:t>Ιούλιος 2013</a:t>
                      </a:r>
                      <a:endParaRPr lang="el-GR" sz="2000" dirty="0"/>
                    </a:p>
                  </a:txBody>
                  <a:tcPr/>
                </a:tc>
                <a:tc>
                  <a:txBody>
                    <a:bodyPr/>
                    <a:lstStyle/>
                    <a:p>
                      <a:r>
                        <a:rPr lang="el-GR" sz="2000" dirty="0" smtClean="0"/>
                        <a:t>Καταβολή με</a:t>
                      </a:r>
                      <a:r>
                        <a:rPr lang="el-GR" sz="2000" baseline="0" dirty="0" smtClean="0"/>
                        <a:t> δόσεις της ενίσχυσης διάσωσης με τη μορφή δανείου ύψους 34,5 εκ. Ευρώ</a:t>
                      </a:r>
                      <a:endParaRPr lang="el-GR" sz="2000" dirty="0"/>
                    </a:p>
                  </a:txBody>
                  <a:tcPr/>
                </a:tc>
              </a:tr>
              <a:tr h="1466926">
                <a:tc>
                  <a:txBody>
                    <a:bodyPr/>
                    <a:lstStyle/>
                    <a:p>
                      <a:r>
                        <a:rPr lang="el-GR" sz="2000" dirty="0" smtClean="0"/>
                        <a:t>Μάρτιος 2013</a:t>
                      </a:r>
                      <a:endParaRPr lang="el-GR" sz="2000" dirty="0"/>
                    </a:p>
                  </a:txBody>
                  <a:tcPr/>
                </a:tc>
                <a:tc>
                  <a:txBody>
                    <a:bodyPr/>
                    <a:lstStyle/>
                    <a:p>
                      <a:r>
                        <a:rPr lang="el-GR" sz="2000" dirty="0" smtClean="0"/>
                        <a:t>Απόφαση της Ε. Επιτροπής</a:t>
                      </a:r>
                      <a:r>
                        <a:rPr lang="en-US" sz="2000" dirty="0" smtClean="0"/>
                        <a:t> </a:t>
                      </a:r>
                      <a:r>
                        <a:rPr lang="el-GR" sz="2000" dirty="0" smtClean="0"/>
                        <a:t> για την</a:t>
                      </a:r>
                      <a:r>
                        <a:rPr lang="el-GR" sz="2000" baseline="0" dirty="0" smtClean="0"/>
                        <a:t> έναρξη</a:t>
                      </a:r>
                      <a:r>
                        <a:rPr lang="el-GR" sz="2000" dirty="0" smtClean="0"/>
                        <a:t> επίσημης</a:t>
                      </a:r>
                      <a:r>
                        <a:rPr lang="el-GR" sz="2000" baseline="0" dirty="0" smtClean="0"/>
                        <a:t> διαδικασίας έρευνας σχετικά με την εισφορά κεφαλαίου, την ενίσχυση διάσωσης και τις ενισχύσεις επαγγελματικής κατάρτισης που δόθηκαν το  2009 -2010 ( 269 χιλ. Ευρώ)</a:t>
                      </a:r>
                      <a:endParaRPr lang="el-GR" sz="2000" dirty="0"/>
                    </a:p>
                  </a:txBody>
                  <a:tcPr/>
                </a:tc>
              </a:tr>
              <a:tr h="685667">
                <a:tc>
                  <a:txBody>
                    <a:bodyPr/>
                    <a:lstStyle/>
                    <a:p>
                      <a:r>
                        <a:rPr lang="el-GR" sz="2000" dirty="0" smtClean="0"/>
                        <a:t>Ιούλιος</a:t>
                      </a:r>
                      <a:r>
                        <a:rPr lang="el-GR" sz="2000" baseline="0" dirty="0" smtClean="0"/>
                        <a:t> 2013 </a:t>
                      </a:r>
                      <a:endParaRPr lang="el-GR" sz="2000" dirty="0"/>
                    </a:p>
                  </a:txBody>
                  <a:tcPr/>
                </a:tc>
                <a:tc>
                  <a:txBody>
                    <a:bodyPr/>
                    <a:lstStyle/>
                    <a:p>
                      <a:r>
                        <a:rPr lang="el-GR" sz="2000" dirty="0" smtClean="0"/>
                        <a:t>Κοινοποίηση</a:t>
                      </a:r>
                      <a:r>
                        <a:rPr lang="el-GR" sz="2000" baseline="0" dirty="0" smtClean="0"/>
                        <a:t> προσχεδίου αναδιάρθρωσης</a:t>
                      </a:r>
                      <a:endParaRPr lang="el-GR" sz="2000" dirty="0"/>
                    </a:p>
                  </a:txBody>
                  <a:tcPr/>
                </a:tc>
              </a:tr>
              <a:tr h="685667">
                <a:tc>
                  <a:txBody>
                    <a:bodyPr/>
                    <a:lstStyle/>
                    <a:p>
                      <a:endParaRPr lang="el-GR" dirty="0"/>
                    </a:p>
                  </a:txBody>
                  <a:tcPr/>
                </a:tc>
                <a:tc>
                  <a:txBody>
                    <a:bodyPr/>
                    <a:lstStyle/>
                    <a:p>
                      <a:endParaRPr lang="el-GR" dirty="0"/>
                    </a:p>
                  </a:txBody>
                  <a:tcPr/>
                </a:tc>
              </a:tr>
              <a:tr h="685667">
                <a:tc>
                  <a:txBody>
                    <a:bodyPr/>
                    <a:lstStyle/>
                    <a:p>
                      <a:endParaRPr lang="el-GR" dirty="0"/>
                    </a:p>
                  </a:txBody>
                  <a:tcPr/>
                </a:tc>
                <a:tc>
                  <a:txBody>
                    <a:bodyPr/>
                    <a:lstStyle/>
                    <a:p>
                      <a:endParaRPr lang="el-GR" dirty="0"/>
                    </a:p>
                  </a:txBody>
                  <a:tcPr/>
                </a:tc>
              </a:tr>
            </a:tbl>
          </a:graphicData>
        </a:graphic>
      </p:graphicFrame>
    </p:spTree>
    <p:extLst>
      <p:ext uri="{BB962C8B-B14F-4D97-AF65-F5344CB8AC3E}">
        <p14:creationId xmlns:p14="http://schemas.microsoft.com/office/powerpoint/2010/main" val="152645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33698172"/>
              </p:ext>
            </p:extLst>
          </p:nvPr>
        </p:nvGraphicFramePr>
        <p:xfrm>
          <a:off x="123068" y="1334"/>
          <a:ext cx="9036496" cy="5587905"/>
        </p:xfrm>
        <a:graphic>
          <a:graphicData uri="http://schemas.openxmlformats.org/drawingml/2006/table">
            <a:tbl>
              <a:tblPr firstRow="1" bandRow="1">
                <a:tableStyleId>{C083E6E3-FA7D-4D7B-A595-EF9225AFEA82}</a:tableStyleId>
              </a:tblPr>
              <a:tblGrid>
                <a:gridCol w="2448272"/>
                <a:gridCol w="6588224"/>
              </a:tblGrid>
              <a:tr h="722470">
                <a:tc>
                  <a:txBody>
                    <a:bodyPr/>
                    <a:lstStyle/>
                    <a:p>
                      <a:r>
                        <a:rPr lang="el-GR" dirty="0" smtClean="0"/>
                        <a:t> </a:t>
                      </a:r>
                      <a:endParaRPr lang="el-GR" dirty="0"/>
                    </a:p>
                  </a:txBody>
                  <a:tcPr/>
                </a:tc>
                <a:tc>
                  <a:txBody>
                    <a:bodyPr/>
                    <a:lstStyle/>
                    <a:p>
                      <a:endParaRPr lang="el-GR" dirty="0"/>
                    </a:p>
                  </a:txBody>
                  <a:tcPr/>
                </a:tc>
              </a:tr>
              <a:tr h="1059828">
                <a:tc>
                  <a:txBody>
                    <a:bodyPr/>
                    <a:lstStyle/>
                    <a:p>
                      <a:r>
                        <a:rPr lang="el-GR" sz="2000" baseline="0" dirty="0" smtClean="0"/>
                        <a:t>Οκτώβριος  2013</a:t>
                      </a:r>
                      <a:endParaRPr lang="en-US" dirty="0" smtClean="0"/>
                    </a:p>
                  </a:txBody>
                  <a:tcPr/>
                </a:tc>
                <a:tc>
                  <a:txBody>
                    <a:bodyPr/>
                    <a:lstStyle/>
                    <a:p>
                      <a:pPr algn="l"/>
                      <a:r>
                        <a:rPr lang="el-GR" sz="2000" baseline="0" dirty="0" smtClean="0"/>
                        <a:t> Κ</a:t>
                      </a:r>
                      <a:r>
                        <a:rPr lang="el-GR" sz="2000" dirty="0" smtClean="0"/>
                        <a:t>οινοποίηση</a:t>
                      </a:r>
                      <a:r>
                        <a:rPr lang="el-GR" sz="2000" baseline="0" dirty="0" smtClean="0"/>
                        <a:t> ενισχύσεων </a:t>
                      </a:r>
                      <a:r>
                        <a:rPr lang="en-US" sz="2000" baseline="0" dirty="0" smtClean="0"/>
                        <a:t>(</a:t>
                      </a:r>
                      <a:r>
                        <a:rPr lang="el-GR" sz="2000" baseline="0" dirty="0" smtClean="0"/>
                        <a:t>συμπεριλαμβανομένης της αύξησης κεφαλαίου) και αναθεωρημένου σχεδίου αναδιάρθρωσης στην Ε. Επιτροπή </a:t>
                      </a:r>
                    </a:p>
                  </a:txBody>
                  <a:tcPr anchor="b"/>
                </a:tc>
              </a:tr>
              <a:tr h="1059828">
                <a:tc>
                  <a:txBody>
                    <a:bodyPr/>
                    <a:lstStyle/>
                    <a:p>
                      <a:r>
                        <a:rPr lang="el-GR" sz="2000" dirty="0" smtClean="0"/>
                        <a:t>Φεβρουάριος 2014 </a:t>
                      </a:r>
                      <a:endParaRPr lang="el-GR" sz="2000" dirty="0"/>
                    </a:p>
                  </a:txBody>
                  <a:tcPr/>
                </a:tc>
                <a:tc>
                  <a:txBody>
                    <a:bodyPr/>
                    <a:lstStyle/>
                    <a:p>
                      <a:pPr algn="l"/>
                      <a:r>
                        <a:rPr lang="el-GR" sz="2000" dirty="0" smtClean="0"/>
                        <a:t>Απόφαση της Ε. Επιτροπής</a:t>
                      </a:r>
                      <a:r>
                        <a:rPr lang="en-US" sz="2000" dirty="0" smtClean="0"/>
                        <a:t> </a:t>
                      </a:r>
                      <a:r>
                        <a:rPr lang="el-GR" sz="2000" dirty="0" smtClean="0"/>
                        <a:t>για</a:t>
                      </a:r>
                      <a:r>
                        <a:rPr lang="el-GR" sz="2000" baseline="0" dirty="0" smtClean="0"/>
                        <a:t> την έναρξη</a:t>
                      </a:r>
                      <a:r>
                        <a:rPr lang="el-GR" sz="2000" dirty="0" smtClean="0"/>
                        <a:t> ξεχωριστής διαδικασίας έρευνας σχετικά</a:t>
                      </a:r>
                      <a:r>
                        <a:rPr lang="el-GR" sz="2000" baseline="0" dirty="0" smtClean="0"/>
                        <a:t> με</a:t>
                      </a:r>
                      <a:r>
                        <a:rPr lang="el-GR" sz="2000" dirty="0" smtClean="0"/>
                        <a:t> τις ενισχύσεις αναδιάρθρωσης </a:t>
                      </a:r>
                      <a:endParaRPr lang="el-GR" sz="2000" dirty="0"/>
                    </a:p>
                  </a:txBody>
                  <a:tcPr/>
                </a:tc>
              </a:tr>
              <a:tr h="2023309">
                <a:tc>
                  <a:txBody>
                    <a:bodyPr/>
                    <a:lstStyle/>
                    <a:p>
                      <a:r>
                        <a:rPr lang="el-GR" sz="2000" dirty="0" smtClean="0"/>
                        <a:t>Ιανουάριος</a:t>
                      </a:r>
                      <a:r>
                        <a:rPr lang="el-GR" sz="2000" baseline="0" dirty="0" smtClean="0"/>
                        <a:t> 2015</a:t>
                      </a:r>
                      <a:endParaRPr lang="el-GR" sz="2000" dirty="0"/>
                    </a:p>
                  </a:txBody>
                  <a:tcPr/>
                </a:tc>
                <a:tc>
                  <a:txBody>
                    <a:bodyPr/>
                    <a:lstStyle/>
                    <a:p>
                      <a:pPr algn="l"/>
                      <a:r>
                        <a:rPr lang="el-GR" sz="2000" dirty="0" smtClean="0"/>
                        <a:t>Έκδοση</a:t>
                      </a:r>
                      <a:r>
                        <a:rPr lang="el-GR" sz="2000" baseline="0" dirty="0" smtClean="0"/>
                        <a:t> ενοποιημένης Απόφασης της Ε. Επιτροπής</a:t>
                      </a:r>
                      <a:r>
                        <a:rPr lang="en-US" sz="2000" baseline="0" dirty="0" smtClean="0"/>
                        <a:t> </a:t>
                      </a:r>
                      <a:r>
                        <a:rPr lang="el-GR" sz="2000" baseline="0" dirty="0" smtClean="0"/>
                        <a:t>ημερ. 9 Ιανουαρίου  2015, με την οποία κρίνονται όλες οι ενισχύσεις διάσωσης και αναδιάρθρωσης που δόθηκαν ή επρόκειτο να δοθούν ως ασυμβίβαστες με την εσωτερική αγορά και διατάσσεται η ανάκτηση των ήδη χορηγηθέντων ενισχύσεων ύψους 66 εκ. Ευρώ </a:t>
                      </a:r>
                    </a:p>
                  </a:txBody>
                  <a:tcPr/>
                </a:tc>
              </a:tr>
              <a:tr h="722470">
                <a:tc>
                  <a:txBody>
                    <a:bodyPr/>
                    <a:lstStyle/>
                    <a:p>
                      <a:r>
                        <a:rPr lang="el-GR" sz="2000" dirty="0" smtClean="0"/>
                        <a:t>Ιανουάριος 2015 </a:t>
                      </a:r>
                      <a:endParaRPr lang="el-GR" sz="2000" dirty="0"/>
                    </a:p>
                  </a:txBody>
                  <a:tcPr/>
                </a:tc>
                <a:tc>
                  <a:txBody>
                    <a:bodyPr/>
                    <a:lstStyle/>
                    <a:p>
                      <a:pPr algn="l"/>
                      <a:r>
                        <a:rPr lang="el-GR" sz="2000" dirty="0" smtClean="0"/>
                        <a:t>Εκκαθάριση</a:t>
                      </a:r>
                      <a:r>
                        <a:rPr lang="el-GR" sz="2000" baseline="0" dirty="0" smtClean="0"/>
                        <a:t> της εταιρείας</a:t>
                      </a:r>
                      <a:endParaRPr lang="el-GR" sz="2000" dirty="0"/>
                    </a:p>
                  </a:txBody>
                  <a:tcPr/>
                </a:tc>
              </a:tr>
            </a:tbl>
          </a:graphicData>
        </a:graphic>
      </p:graphicFrame>
    </p:spTree>
    <p:extLst>
      <p:ext uri="{BB962C8B-B14F-4D97-AF65-F5344CB8AC3E}">
        <p14:creationId xmlns:p14="http://schemas.microsoft.com/office/powerpoint/2010/main" val="2557867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600200"/>
            <a:ext cx="8229600" cy="4525963"/>
          </a:xfrm>
        </p:spPr>
        <p:txBody>
          <a:bodyPr/>
          <a:lstStyle/>
          <a:p>
            <a:endParaRPr lang="el-GR" sz="2400" dirty="0" smtClean="0"/>
          </a:p>
          <a:p>
            <a:endParaRPr lang="el-GR" dirty="0" smtClean="0"/>
          </a:p>
          <a:p>
            <a:endParaRPr lang="el-GR" dirty="0" smtClean="0"/>
          </a:p>
          <a:p>
            <a:pPr marL="0" indent="0">
              <a:buNone/>
            </a:pPr>
            <a:endParaRPr lang="el-GR" dirty="0"/>
          </a:p>
        </p:txBody>
      </p:sp>
      <p:graphicFrame>
        <p:nvGraphicFramePr>
          <p:cNvPr id="7" name="Diagram 6"/>
          <p:cNvGraphicFramePr/>
          <p:nvPr>
            <p:extLst>
              <p:ext uri="{D42A27DB-BD31-4B8C-83A1-F6EECF244321}">
                <p14:modId xmlns:p14="http://schemas.microsoft.com/office/powerpoint/2010/main" val="3249159476"/>
              </p:ext>
            </p:extLst>
          </p:nvPr>
        </p:nvGraphicFramePr>
        <p:xfrm>
          <a:off x="0" y="0"/>
          <a:ext cx="9144000"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1661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74916240"/>
              </p:ext>
            </p:extLst>
          </p:nvPr>
        </p:nvGraphicFramePr>
        <p:xfrm>
          <a:off x="107504" y="116632"/>
          <a:ext cx="8928992"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5210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600200"/>
            <a:ext cx="8229600" cy="4525963"/>
          </a:xfrm>
        </p:spPr>
        <p:txBody>
          <a:bodyPr/>
          <a:lstStyle/>
          <a:p>
            <a:endParaRPr lang="el-GR" sz="2400" dirty="0" smtClean="0"/>
          </a:p>
          <a:p>
            <a:endParaRPr lang="el-GR" dirty="0" smtClean="0"/>
          </a:p>
          <a:p>
            <a:endParaRPr lang="el-GR" dirty="0" smtClean="0"/>
          </a:p>
          <a:p>
            <a:pPr marL="0" indent="0">
              <a:buNone/>
            </a:pPr>
            <a:endParaRPr lang="el-GR" dirty="0"/>
          </a:p>
        </p:txBody>
      </p:sp>
      <p:graphicFrame>
        <p:nvGraphicFramePr>
          <p:cNvPr id="7" name="Diagram 6"/>
          <p:cNvGraphicFramePr/>
          <p:nvPr>
            <p:extLst>
              <p:ext uri="{D42A27DB-BD31-4B8C-83A1-F6EECF244321}">
                <p14:modId xmlns:p14="http://schemas.microsoft.com/office/powerpoint/2010/main" val="1227960466"/>
              </p:ext>
            </p:extLst>
          </p:nvPr>
        </p:nvGraphicFramePr>
        <p:xfrm>
          <a:off x="0" y="0"/>
          <a:ext cx="903649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7479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600200"/>
            <a:ext cx="8229600" cy="4525963"/>
          </a:xfrm>
        </p:spPr>
        <p:txBody>
          <a:bodyPr/>
          <a:lstStyle/>
          <a:p>
            <a:endParaRPr lang="el-GR" sz="2400" dirty="0" smtClean="0"/>
          </a:p>
          <a:p>
            <a:endParaRPr lang="el-GR" dirty="0" smtClean="0"/>
          </a:p>
          <a:p>
            <a:endParaRPr lang="el-GR" dirty="0" smtClean="0"/>
          </a:p>
          <a:p>
            <a:pPr marL="0" indent="0">
              <a:buNone/>
            </a:pPr>
            <a:endParaRPr lang="el-GR" dirty="0"/>
          </a:p>
        </p:txBody>
      </p:sp>
      <p:grpSp>
        <p:nvGrpSpPr>
          <p:cNvPr id="6" name="Group 5"/>
          <p:cNvGrpSpPr/>
          <p:nvPr/>
        </p:nvGrpSpPr>
        <p:grpSpPr>
          <a:xfrm>
            <a:off x="0" y="0"/>
            <a:ext cx="9036496" cy="6856437"/>
            <a:chOff x="0" y="0"/>
            <a:chExt cx="9036496" cy="6856437"/>
          </a:xfrm>
        </p:grpSpPr>
        <p:sp>
          <p:nvSpPr>
            <p:cNvPr id="3" name="Freeform 2"/>
            <p:cNvSpPr/>
            <p:nvPr/>
          </p:nvSpPr>
          <p:spPr>
            <a:xfrm>
              <a:off x="0" y="0"/>
              <a:ext cx="9036496" cy="1289449"/>
            </a:xfrm>
            <a:custGeom>
              <a:avLst/>
              <a:gdLst>
                <a:gd name="connsiteX0" fmla="*/ 0 w 9036496"/>
                <a:gd name="connsiteY0" fmla="*/ 214912 h 1289449"/>
                <a:gd name="connsiteX1" fmla="*/ 214912 w 9036496"/>
                <a:gd name="connsiteY1" fmla="*/ 0 h 1289449"/>
                <a:gd name="connsiteX2" fmla="*/ 8821584 w 9036496"/>
                <a:gd name="connsiteY2" fmla="*/ 0 h 1289449"/>
                <a:gd name="connsiteX3" fmla="*/ 9036496 w 9036496"/>
                <a:gd name="connsiteY3" fmla="*/ 214912 h 1289449"/>
                <a:gd name="connsiteX4" fmla="*/ 9036496 w 9036496"/>
                <a:gd name="connsiteY4" fmla="*/ 1074537 h 1289449"/>
                <a:gd name="connsiteX5" fmla="*/ 8821584 w 9036496"/>
                <a:gd name="connsiteY5" fmla="*/ 1289449 h 1289449"/>
                <a:gd name="connsiteX6" fmla="*/ 214912 w 9036496"/>
                <a:gd name="connsiteY6" fmla="*/ 1289449 h 1289449"/>
                <a:gd name="connsiteX7" fmla="*/ 0 w 9036496"/>
                <a:gd name="connsiteY7" fmla="*/ 1074537 h 1289449"/>
                <a:gd name="connsiteX8" fmla="*/ 0 w 9036496"/>
                <a:gd name="connsiteY8" fmla="*/ 214912 h 12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6496" h="1289449">
                  <a:moveTo>
                    <a:pt x="0" y="214912"/>
                  </a:moveTo>
                  <a:cubicBezTo>
                    <a:pt x="0" y="96219"/>
                    <a:pt x="96219" y="0"/>
                    <a:pt x="214912" y="0"/>
                  </a:cubicBezTo>
                  <a:lnTo>
                    <a:pt x="8821584" y="0"/>
                  </a:lnTo>
                  <a:cubicBezTo>
                    <a:pt x="8940277" y="0"/>
                    <a:pt x="9036496" y="96219"/>
                    <a:pt x="9036496" y="214912"/>
                  </a:cubicBezTo>
                  <a:lnTo>
                    <a:pt x="9036496" y="1074537"/>
                  </a:lnTo>
                  <a:cubicBezTo>
                    <a:pt x="9036496" y="1193230"/>
                    <a:pt x="8940277" y="1289449"/>
                    <a:pt x="8821584" y="1289449"/>
                  </a:cubicBezTo>
                  <a:lnTo>
                    <a:pt x="214912" y="1289449"/>
                  </a:lnTo>
                  <a:cubicBezTo>
                    <a:pt x="96219" y="1289449"/>
                    <a:pt x="0" y="1193230"/>
                    <a:pt x="0" y="1074537"/>
                  </a:cubicBezTo>
                  <a:lnTo>
                    <a:pt x="0" y="2149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106" tIns="200106" rIns="200106" bIns="200106" numCol="1" spcCol="1270" anchor="ctr" anchorCtr="0">
              <a:noAutofit/>
            </a:bodyPr>
            <a:lstStyle/>
            <a:p>
              <a:pPr lvl="0" algn="l" defTabSz="1600200">
                <a:lnSpc>
                  <a:spcPct val="90000"/>
                </a:lnSpc>
                <a:spcBef>
                  <a:spcPct val="0"/>
                </a:spcBef>
                <a:spcAft>
                  <a:spcPct val="35000"/>
                </a:spcAft>
              </a:pPr>
              <a:r>
                <a:rPr lang="el-GR" sz="3600" kern="1200" dirty="0" smtClean="0"/>
                <a:t>Αξιολόγηση σχεδίου αναδιάρθρωσης</a:t>
              </a:r>
              <a:endParaRPr lang="el-GR" sz="3600" kern="1200" dirty="0"/>
            </a:p>
          </p:txBody>
        </p:sp>
        <p:sp>
          <p:nvSpPr>
            <p:cNvPr id="4" name="Freeform 3"/>
            <p:cNvSpPr/>
            <p:nvPr/>
          </p:nvSpPr>
          <p:spPr>
            <a:xfrm>
              <a:off x="0" y="1291010"/>
              <a:ext cx="9036496" cy="5565427"/>
            </a:xfrm>
            <a:custGeom>
              <a:avLst/>
              <a:gdLst>
                <a:gd name="connsiteX0" fmla="*/ 0 w 9036496"/>
                <a:gd name="connsiteY0" fmla="*/ 0 h 5565427"/>
                <a:gd name="connsiteX1" fmla="*/ 9036496 w 9036496"/>
                <a:gd name="connsiteY1" fmla="*/ 0 h 5565427"/>
                <a:gd name="connsiteX2" fmla="*/ 9036496 w 9036496"/>
                <a:gd name="connsiteY2" fmla="*/ 5565427 h 5565427"/>
                <a:gd name="connsiteX3" fmla="*/ 0 w 9036496"/>
                <a:gd name="connsiteY3" fmla="*/ 5565427 h 5565427"/>
                <a:gd name="connsiteX4" fmla="*/ 0 w 9036496"/>
                <a:gd name="connsiteY4" fmla="*/ 0 h 556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6496" h="5565427">
                  <a:moveTo>
                    <a:pt x="0" y="0"/>
                  </a:moveTo>
                  <a:lnTo>
                    <a:pt x="9036496" y="0"/>
                  </a:lnTo>
                  <a:lnTo>
                    <a:pt x="9036496" y="5565427"/>
                  </a:lnTo>
                  <a:lnTo>
                    <a:pt x="0" y="5565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6909"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l-GR" sz="2800" kern="1200" dirty="0" smtClean="0"/>
            </a:p>
            <a:p>
              <a:pPr marL="285750" lvl="1" indent="-285750" algn="l" defTabSz="1244600">
                <a:lnSpc>
                  <a:spcPct val="90000"/>
                </a:lnSpc>
                <a:spcBef>
                  <a:spcPct val="0"/>
                </a:spcBef>
                <a:spcAft>
                  <a:spcPct val="20000"/>
                </a:spcAft>
                <a:buChar char="••"/>
              </a:pPr>
              <a:r>
                <a:rPr lang="el-GR" sz="2800" kern="1200" dirty="0" smtClean="0"/>
                <a:t>Δεν αντιμετωπίζει κατάλληλα τα αίτια της αρνητικής εξέλιξης της εταιρείας, εφόσον προβλέπει</a:t>
              </a:r>
              <a:r>
                <a:rPr lang="en-US" sz="2800" kern="1200" dirty="0" smtClean="0"/>
                <a:t> </a:t>
              </a:r>
              <a:r>
                <a:rPr lang="el-GR" sz="2800" kern="1200" dirty="0" smtClean="0"/>
                <a:t>τη διατήρηση</a:t>
              </a:r>
              <a:r>
                <a:rPr lang="en-US" sz="2800" kern="1200" dirty="0" smtClean="0"/>
                <a:t>:</a:t>
              </a:r>
              <a:endParaRPr lang="el-GR" sz="2800" kern="1200" dirty="0" smtClean="0"/>
            </a:p>
            <a:p>
              <a:pPr marL="285750" lvl="1" indent="-285750" algn="l" defTabSz="1244600">
                <a:lnSpc>
                  <a:spcPct val="90000"/>
                </a:lnSpc>
                <a:spcBef>
                  <a:spcPct val="0"/>
                </a:spcBef>
                <a:spcAft>
                  <a:spcPct val="20000"/>
                </a:spcAft>
                <a:buChar char="••"/>
              </a:pPr>
              <a:endParaRPr lang="el-GR" sz="2800" dirty="0" smtClean="0"/>
            </a:p>
            <a:p>
              <a:pPr lvl="1" indent="-457200" defTabSz="1244600">
                <a:lnSpc>
                  <a:spcPct val="90000"/>
                </a:lnSpc>
                <a:spcBef>
                  <a:spcPct val="0"/>
                </a:spcBef>
                <a:spcAft>
                  <a:spcPct val="20000"/>
                </a:spcAft>
                <a:buFontTx/>
                <a:buChar char="-"/>
              </a:pPr>
              <a:r>
                <a:rPr lang="el-GR" sz="2800" kern="1200" dirty="0" smtClean="0"/>
                <a:t> 3 ζημιογόνων γραμμών στην Ελλάδα και 2 στη Μ.   Ανατολή</a:t>
              </a:r>
            </a:p>
            <a:p>
              <a:pPr lvl="1" indent="-457200" defTabSz="1244600">
                <a:lnSpc>
                  <a:spcPct val="90000"/>
                </a:lnSpc>
                <a:spcBef>
                  <a:spcPct val="0"/>
                </a:spcBef>
                <a:spcAft>
                  <a:spcPct val="20000"/>
                </a:spcAft>
                <a:buFontTx/>
                <a:buChar char="-"/>
              </a:pPr>
              <a:r>
                <a:rPr lang="el-GR" sz="2800" kern="1200" dirty="0" smtClean="0"/>
                <a:t> 4 γραμμών σε άμεσο ανταγωνισμό με εται</a:t>
              </a:r>
              <a:r>
                <a:rPr lang="el-GR" sz="2800" dirty="0" smtClean="0"/>
                <a:t>ρείες χαμηλού κόστους</a:t>
              </a:r>
              <a:r>
                <a:rPr lang="en-US" sz="2800" dirty="0"/>
                <a:t> </a:t>
              </a:r>
              <a:r>
                <a:rPr lang="el-GR" sz="2800" dirty="0" smtClean="0"/>
                <a:t>και μάλιστα με αύξηση ναύλων</a:t>
              </a:r>
            </a:p>
            <a:p>
              <a:pPr lvl="1" indent="-457200" defTabSz="1244600">
                <a:lnSpc>
                  <a:spcPct val="90000"/>
                </a:lnSpc>
                <a:spcBef>
                  <a:spcPct val="0"/>
                </a:spcBef>
                <a:spcAft>
                  <a:spcPct val="20000"/>
                </a:spcAft>
                <a:buFontTx/>
                <a:buChar char="-"/>
              </a:pPr>
              <a:r>
                <a:rPr lang="el-GR" sz="2800" dirty="0" smtClean="0"/>
                <a:t>μιας γραμμής που πλήττεται από την απαγόρευση της Τουρκίας</a:t>
              </a:r>
            </a:p>
            <a:p>
              <a:pPr marL="0" lvl="1" algn="l" defTabSz="1244600">
                <a:lnSpc>
                  <a:spcPct val="90000"/>
                </a:lnSpc>
                <a:spcBef>
                  <a:spcPct val="0"/>
                </a:spcBef>
                <a:spcAft>
                  <a:spcPct val="20000"/>
                </a:spcAft>
              </a:pPr>
              <a:endParaRPr lang="el-GR" sz="2800" dirty="0" smtClean="0"/>
            </a:p>
            <a:p>
              <a:pPr lvl="1" indent="-457200" algn="l" defTabSz="1244600">
                <a:lnSpc>
                  <a:spcPct val="90000"/>
                </a:lnSpc>
                <a:spcBef>
                  <a:spcPct val="0"/>
                </a:spcBef>
                <a:spcAft>
                  <a:spcPct val="20000"/>
                </a:spcAft>
                <a:buFontTx/>
                <a:buChar char="-"/>
              </a:pPr>
              <a:endParaRPr lang="el-GR" sz="2800" kern="1200" dirty="0"/>
            </a:p>
            <a:p>
              <a:pPr lvl="1" indent="-457200" algn="l" defTabSz="1244600">
                <a:lnSpc>
                  <a:spcPct val="90000"/>
                </a:lnSpc>
                <a:spcBef>
                  <a:spcPct val="0"/>
                </a:spcBef>
                <a:spcAft>
                  <a:spcPct val="20000"/>
                </a:spcAft>
                <a:buFontTx/>
                <a:buChar char="-"/>
              </a:pPr>
              <a:endParaRPr lang="el-GR" sz="2800" kern="1200" dirty="0" smtClean="0"/>
            </a:p>
            <a:p>
              <a:pPr lvl="1" indent="-457200" algn="l" defTabSz="1244600">
                <a:lnSpc>
                  <a:spcPct val="90000"/>
                </a:lnSpc>
                <a:spcBef>
                  <a:spcPct val="0"/>
                </a:spcBef>
                <a:spcAft>
                  <a:spcPct val="20000"/>
                </a:spcAft>
                <a:buFontTx/>
                <a:buChar char="-"/>
              </a:pPr>
              <a:endParaRPr lang="el-GR" sz="2800" kern="1200" dirty="0"/>
            </a:p>
            <a:p>
              <a:pPr marL="285750" lvl="1" indent="-285750" algn="l" defTabSz="1244600">
                <a:lnSpc>
                  <a:spcPct val="90000"/>
                </a:lnSpc>
                <a:spcBef>
                  <a:spcPct val="0"/>
                </a:spcBef>
                <a:spcAft>
                  <a:spcPct val="20000"/>
                </a:spcAft>
                <a:buChar char="••"/>
              </a:pPr>
              <a:endParaRPr lang="el-GR" sz="2800" kern="1200" dirty="0"/>
            </a:p>
          </p:txBody>
        </p:sp>
      </p:grpSp>
    </p:spTree>
    <p:extLst>
      <p:ext uri="{BB962C8B-B14F-4D97-AF65-F5344CB8AC3E}">
        <p14:creationId xmlns:p14="http://schemas.microsoft.com/office/powerpoint/2010/main" val="2932667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l-GR" dirty="0" smtClean="0"/>
              <a:t>Κοινές αρχές αξιολόγησης της συμβατότητας</a:t>
            </a:r>
            <a:br>
              <a:rPr lang="el-GR" dirty="0" smtClean="0"/>
            </a:b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3"/>
            <a:ext cx="8903042" cy="561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534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95892264"/>
              </p:ext>
            </p:extLst>
          </p:nvPr>
        </p:nvGraphicFramePr>
        <p:xfrm>
          <a:off x="107504" y="0"/>
          <a:ext cx="8928992"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123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a:t>Δεύτερη ενίσχυση εντός 10 </a:t>
            </a:r>
            <a:r>
              <a:rPr lang="el-GR" sz="3200" dirty="0" smtClean="0"/>
              <a:t>ετών μόνο </a:t>
            </a:r>
            <a:r>
              <a:rPr lang="el-GR" sz="3200" dirty="0"/>
              <a:t>σε «</a:t>
            </a:r>
            <a:r>
              <a:rPr lang="el-GR" sz="3200" i="1" dirty="0"/>
              <a:t>εξαιρετικές και απρόβλεπτες περιστάσεις</a:t>
            </a:r>
            <a:r>
              <a:rPr lang="el-GR" sz="3200" dirty="0"/>
              <a:t>»</a:t>
            </a:r>
          </a:p>
        </p:txBody>
      </p:sp>
      <p:graphicFrame>
        <p:nvGraphicFramePr>
          <p:cNvPr id="3" name="Table 2"/>
          <p:cNvGraphicFramePr>
            <a:graphicFrameLocks noGrp="1"/>
          </p:cNvGraphicFramePr>
          <p:nvPr>
            <p:extLst>
              <p:ext uri="{D42A27DB-BD31-4B8C-83A1-F6EECF244321}">
                <p14:modId xmlns:p14="http://schemas.microsoft.com/office/powerpoint/2010/main" val="1290087273"/>
              </p:ext>
            </p:extLst>
          </p:nvPr>
        </p:nvGraphicFramePr>
        <p:xfrm>
          <a:off x="1" y="1585225"/>
          <a:ext cx="9144000" cy="5274060"/>
        </p:xfrm>
        <a:graphic>
          <a:graphicData uri="http://schemas.openxmlformats.org/drawingml/2006/table">
            <a:tbl>
              <a:tblPr firstRow="1" bandRow="1">
                <a:tableStyleId>{5C22544A-7EE6-4342-B048-85BDC9FD1C3A}</a:tableStyleId>
              </a:tblPr>
              <a:tblGrid>
                <a:gridCol w="4555180"/>
                <a:gridCol w="4588820"/>
              </a:tblGrid>
              <a:tr h="559745">
                <a:tc>
                  <a:txBody>
                    <a:bodyPr/>
                    <a:lstStyle/>
                    <a:p>
                      <a:pPr algn="ctr"/>
                      <a:r>
                        <a:rPr lang="el-GR" sz="2800" dirty="0" smtClean="0"/>
                        <a:t>Κύπρος</a:t>
                      </a:r>
                      <a:endParaRPr lang="el-GR" sz="2800" dirty="0"/>
                    </a:p>
                  </a:txBody>
                  <a:tcPr/>
                </a:tc>
                <a:tc>
                  <a:txBody>
                    <a:bodyPr/>
                    <a:lstStyle/>
                    <a:p>
                      <a:pPr algn="ctr"/>
                      <a:r>
                        <a:rPr lang="el-GR" sz="2800" dirty="0" smtClean="0"/>
                        <a:t>Ευρωπαϊκή Επιτροπή</a:t>
                      </a:r>
                      <a:endParaRPr lang="el-GR" sz="2800" dirty="0"/>
                    </a:p>
                  </a:txBody>
                  <a:tcPr/>
                </a:tc>
              </a:tr>
              <a:tr h="1553195">
                <a:tc>
                  <a:txBody>
                    <a:bodyPr/>
                    <a:lstStyle/>
                    <a:p>
                      <a:pPr algn="ctr"/>
                      <a:r>
                        <a:rPr lang="el-GR" sz="2400" dirty="0" smtClean="0"/>
                        <a:t>Απαγόρευση της Τουρκίας στα κυπριακά αεροσκάφη</a:t>
                      </a:r>
                    </a:p>
                    <a:p>
                      <a:endParaRPr lang="el-GR" dirty="0"/>
                    </a:p>
                  </a:txBody>
                  <a:tcPr/>
                </a:tc>
                <a:tc>
                  <a:txBody>
                    <a:bodyPr/>
                    <a:lstStyle/>
                    <a:p>
                      <a:pPr algn="ctr"/>
                      <a:r>
                        <a:rPr lang="el-GR" sz="2400" dirty="0" smtClean="0"/>
                        <a:t>Υπάρχει ήδη από το 1974 - δίδονται σχετικές κρατικές αποζημιώσεις </a:t>
                      </a:r>
                    </a:p>
                    <a:p>
                      <a:pPr algn="ctr"/>
                      <a:endParaRPr lang="el-GR" sz="2400" dirty="0"/>
                    </a:p>
                  </a:txBody>
                  <a:tcPr/>
                </a:tc>
              </a:tr>
              <a:tr h="1432346">
                <a:tc>
                  <a:txBody>
                    <a:bodyPr/>
                    <a:lstStyle/>
                    <a:p>
                      <a:pPr algn="ctr"/>
                      <a:r>
                        <a:rPr lang="el-GR" sz="2400" dirty="0" smtClean="0"/>
                        <a:t>Λειτουργία παράνομου αεροδρομίου στην Τύμβου</a:t>
                      </a:r>
                    </a:p>
                    <a:p>
                      <a:endParaRPr lang="el-GR" sz="2400" dirty="0"/>
                    </a:p>
                  </a:txBody>
                  <a:tcPr/>
                </a:tc>
                <a:tc>
                  <a:txBody>
                    <a:bodyPr/>
                    <a:lstStyle/>
                    <a:p>
                      <a:pPr algn="ctr"/>
                      <a:r>
                        <a:rPr lang="el-GR" sz="2400" dirty="0" smtClean="0"/>
                        <a:t>Ισχύει από το 2004 – δε δόθηκαν στοιχεία για τις επιπτώσεις</a:t>
                      </a:r>
                    </a:p>
                    <a:p>
                      <a:endParaRPr lang="el-GR" sz="2400" dirty="0"/>
                    </a:p>
                  </a:txBody>
                  <a:tcPr/>
                </a:tc>
              </a:tr>
              <a:tr h="1727489">
                <a:tc>
                  <a:txBody>
                    <a:bodyPr/>
                    <a:lstStyle/>
                    <a:p>
                      <a:endParaRPr lang="el-GR" sz="2400" dirty="0" smtClean="0"/>
                    </a:p>
                    <a:p>
                      <a:pPr algn="ctr"/>
                      <a:r>
                        <a:rPr lang="el-GR" sz="2400" dirty="0" smtClean="0"/>
                        <a:t>Κρίση στη Μ. Ανατολή</a:t>
                      </a:r>
                    </a:p>
                    <a:p>
                      <a:pPr algn="ctr"/>
                      <a:endParaRPr lang="el-GR" sz="2400" dirty="0"/>
                    </a:p>
                  </a:txBody>
                  <a:tcPr/>
                </a:tc>
                <a:tc>
                  <a:txBody>
                    <a:bodyPr/>
                    <a:lstStyle/>
                    <a:p>
                      <a:pPr algn="ctr"/>
                      <a:r>
                        <a:rPr lang="el-GR" sz="2400" dirty="0" smtClean="0"/>
                        <a:t>Υπάρχει εδώ και δεκαετίες – επηρεάζει μόνο το 10% των εσόδων των ΚΑ</a:t>
                      </a:r>
                    </a:p>
                    <a:p>
                      <a:pPr algn="ctr"/>
                      <a:endParaRPr lang="el-GR" sz="2400" dirty="0"/>
                    </a:p>
                  </a:txBody>
                  <a:tcPr/>
                </a:tc>
              </a:tr>
            </a:tbl>
          </a:graphicData>
        </a:graphic>
      </p:graphicFrame>
    </p:spTree>
    <p:extLst>
      <p:ext uri="{BB962C8B-B14F-4D97-AF65-F5344CB8AC3E}">
        <p14:creationId xmlns:p14="http://schemas.microsoft.com/office/powerpoint/2010/main" val="3689088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a:t>Δεύτερη ενίσχυση εντός 10 </a:t>
            </a:r>
            <a:r>
              <a:rPr lang="el-GR" sz="3200" dirty="0" smtClean="0"/>
              <a:t>ετών μόνο </a:t>
            </a:r>
            <a:r>
              <a:rPr lang="el-GR" sz="3200" dirty="0"/>
              <a:t>σε «</a:t>
            </a:r>
            <a:r>
              <a:rPr lang="el-GR" sz="3200" i="1" dirty="0"/>
              <a:t>εξαιρετικές και απρόβλεπτες περιστάσεις</a:t>
            </a:r>
            <a:r>
              <a:rPr lang="el-GR" sz="3200" dirty="0"/>
              <a:t>»</a:t>
            </a:r>
          </a:p>
        </p:txBody>
      </p:sp>
      <p:graphicFrame>
        <p:nvGraphicFramePr>
          <p:cNvPr id="3" name="Table 2"/>
          <p:cNvGraphicFramePr>
            <a:graphicFrameLocks noGrp="1"/>
          </p:cNvGraphicFramePr>
          <p:nvPr>
            <p:extLst>
              <p:ext uri="{D42A27DB-BD31-4B8C-83A1-F6EECF244321}">
                <p14:modId xmlns:p14="http://schemas.microsoft.com/office/powerpoint/2010/main" val="2960476703"/>
              </p:ext>
            </p:extLst>
          </p:nvPr>
        </p:nvGraphicFramePr>
        <p:xfrm>
          <a:off x="0" y="1541665"/>
          <a:ext cx="9144000" cy="5316335"/>
        </p:xfrm>
        <a:graphic>
          <a:graphicData uri="http://schemas.openxmlformats.org/drawingml/2006/table">
            <a:tbl>
              <a:tblPr firstRow="1" bandRow="1">
                <a:tableStyleId>{5C22544A-7EE6-4342-B048-85BDC9FD1C3A}</a:tableStyleId>
              </a:tblPr>
              <a:tblGrid>
                <a:gridCol w="4499395"/>
                <a:gridCol w="4644605"/>
              </a:tblGrid>
              <a:tr h="565545">
                <a:tc>
                  <a:txBody>
                    <a:bodyPr/>
                    <a:lstStyle/>
                    <a:p>
                      <a:pPr algn="ctr"/>
                      <a:r>
                        <a:rPr lang="el-GR" sz="2800" dirty="0" smtClean="0"/>
                        <a:t>Κύπρος</a:t>
                      </a:r>
                      <a:endParaRPr lang="el-GR" sz="2800" dirty="0"/>
                    </a:p>
                  </a:txBody>
                  <a:tcPr/>
                </a:tc>
                <a:tc>
                  <a:txBody>
                    <a:bodyPr/>
                    <a:lstStyle/>
                    <a:p>
                      <a:pPr algn="ctr"/>
                      <a:r>
                        <a:rPr lang="el-GR" sz="2800" dirty="0" smtClean="0"/>
                        <a:t>Ευρωπαϊκή Επιτροπή</a:t>
                      </a:r>
                      <a:endParaRPr lang="el-GR" sz="2800" dirty="0"/>
                    </a:p>
                  </a:txBody>
                  <a:tcPr/>
                </a:tc>
              </a:tr>
              <a:tr h="2692485">
                <a:tc>
                  <a:txBody>
                    <a:bodyPr/>
                    <a:lstStyle/>
                    <a:p>
                      <a:pPr algn="ctr"/>
                      <a:endParaRPr lang="el-GR" sz="2400" dirty="0" smtClean="0"/>
                    </a:p>
                    <a:p>
                      <a:pPr algn="ctr"/>
                      <a:r>
                        <a:rPr lang="el-GR" sz="2400" dirty="0" smtClean="0"/>
                        <a:t> </a:t>
                      </a:r>
                      <a:r>
                        <a:rPr lang="el-GR" sz="2000" dirty="0" smtClean="0"/>
                        <a:t>Οικονομική</a:t>
                      </a:r>
                      <a:r>
                        <a:rPr lang="el-GR" sz="2000" baseline="0" dirty="0" smtClean="0"/>
                        <a:t> κρίση στην Κύπρο</a:t>
                      </a:r>
                      <a:endParaRPr lang="el-GR" sz="2000" dirty="0" smtClean="0"/>
                    </a:p>
                    <a:p>
                      <a:endParaRPr lang="el-GR" dirty="0"/>
                    </a:p>
                  </a:txBody>
                  <a:tcPr/>
                </a:tc>
                <a:tc>
                  <a:txBody>
                    <a:bodyPr/>
                    <a:lstStyle/>
                    <a:p>
                      <a:pPr algn="l"/>
                      <a:r>
                        <a:rPr lang="el-GR" sz="2000" dirty="0" smtClean="0"/>
                        <a:t>Αναγνωρίζεται</a:t>
                      </a:r>
                      <a:r>
                        <a:rPr lang="el-GR" sz="2000" baseline="0" dirty="0" smtClean="0"/>
                        <a:t> κατ’ αρχήν</a:t>
                      </a:r>
                      <a:r>
                        <a:rPr lang="en-US" sz="2000" baseline="0" dirty="0" smtClean="0"/>
                        <a:t>,</a:t>
                      </a:r>
                      <a:r>
                        <a:rPr lang="el-GR" sz="2000" baseline="0" dirty="0" smtClean="0"/>
                        <a:t> όμως</a:t>
                      </a:r>
                      <a:r>
                        <a:rPr lang="en-US" sz="2400" baseline="0" dirty="0" smtClean="0"/>
                        <a:t>:</a:t>
                      </a:r>
                      <a:endParaRPr lang="el-GR" sz="2400" dirty="0" smtClean="0"/>
                    </a:p>
                    <a:p>
                      <a:pPr algn="l"/>
                      <a:r>
                        <a:rPr lang="el-GR" sz="2000" dirty="0" smtClean="0"/>
                        <a:t>από το 2009 η συνολική</a:t>
                      </a:r>
                      <a:r>
                        <a:rPr lang="el-GR" sz="2000" baseline="0" dirty="0" smtClean="0"/>
                        <a:t> επιβατική κίνηση στην Κύπρο έχει αυξηθεί ενώ το σχετικό μερίδιο αγοράς των ΚΑ έχει μειωθεί – άλλες εταιρείες προσάρμοσαν τα δρομολόγια και τις τιμές</a:t>
                      </a:r>
                      <a:r>
                        <a:rPr lang="en-US" sz="2000" baseline="0" dirty="0" smtClean="0"/>
                        <a:t> </a:t>
                      </a:r>
                      <a:r>
                        <a:rPr lang="el-GR" sz="2000" baseline="0" dirty="0" smtClean="0"/>
                        <a:t>τους  στην κυπριακή αγορά επιτυχώς. </a:t>
                      </a:r>
                    </a:p>
                    <a:p>
                      <a:pPr algn="ctr"/>
                      <a:endParaRPr lang="el-GR" sz="2400" dirty="0"/>
                    </a:p>
                  </a:txBody>
                  <a:tcPr/>
                </a:tc>
              </a:tr>
              <a:tr h="2058305">
                <a:tc>
                  <a:txBody>
                    <a:bodyPr/>
                    <a:lstStyle/>
                    <a:p>
                      <a:pPr algn="ctr"/>
                      <a:endParaRPr lang="el-GR" sz="2000" dirty="0" smtClean="0"/>
                    </a:p>
                    <a:p>
                      <a:pPr algn="ctr"/>
                      <a:r>
                        <a:rPr lang="el-GR" sz="2000" dirty="0" smtClean="0"/>
                        <a:t>Οικονομική κρίση στην Ελλάδα</a:t>
                      </a:r>
                      <a:r>
                        <a:rPr lang="el-GR" sz="2000" baseline="0" dirty="0" smtClean="0"/>
                        <a:t> </a:t>
                      </a:r>
                      <a:endParaRPr lang="el-GR" sz="2000" dirty="0" smtClean="0"/>
                    </a:p>
                    <a:p>
                      <a:pPr algn="ctr"/>
                      <a:endParaRPr lang="el-GR" sz="2400" dirty="0"/>
                    </a:p>
                  </a:txBody>
                  <a:tcPr/>
                </a:tc>
                <a:tc>
                  <a:txBody>
                    <a:bodyPr/>
                    <a:lstStyle/>
                    <a:p>
                      <a:pPr algn="l"/>
                      <a:r>
                        <a:rPr lang="el-GR" sz="2000" dirty="0" smtClean="0"/>
                        <a:t>Αναγνωρίζεται</a:t>
                      </a:r>
                      <a:r>
                        <a:rPr lang="el-GR" sz="2000" baseline="0" dirty="0" smtClean="0"/>
                        <a:t> αλλά η εταιρεία κατά τη διάρκεια της κρίσης προχώρησε σε επέκταση των εσωτερικών της πτήσεων στην Ελλάδα, αυξάνοντας συνειδητά την έκθεση της στην ελληνική αγορά.</a:t>
                      </a:r>
                      <a:endParaRPr lang="en-US" sz="2000" dirty="0" smtClean="0"/>
                    </a:p>
                    <a:p>
                      <a:pPr algn="l"/>
                      <a:endParaRPr lang="el-GR" sz="2400" dirty="0"/>
                    </a:p>
                  </a:txBody>
                  <a:tcPr/>
                </a:tc>
              </a:tr>
            </a:tbl>
          </a:graphicData>
        </a:graphic>
      </p:graphicFrame>
    </p:spTree>
    <p:extLst>
      <p:ext uri="{BB962C8B-B14F-4D97-AF65-F5344CB8AC3E}">
        <p14:creationId xmlns:p14="http://schemas.microsoft.com/office/powerpoint/2010/main" val="2518990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6106690"/>
          </a:xfrm>
        </p:spPr>
        <p:txBody>
          <a:bodyPr>
            <a:normAutofit/>
          </a:bodyPr>
          <a:lstStyle/>
          <a:p>
            <a:r>
              <a:rPr lang="el-GR" dirty="0" smtClean="0"/>
              <a:t>Σας ευχαριστώ πολύ για την προσοχή σας!</a:t>
            </a:r>
            <a:endParaRPr lang="el-GR" dirty="0"/>
          </a:p>
        </p:txBody>
      </p:sp>
    </p:spTree>
    <p:extLst>
      <p:ext uri="{BB962C8B-B14F-4D97-AF65-F5344CB8AC3E}">
        <p14:creationId xmlns:p14="http://schemas.microsoft.com/office/powerpoint/2010/main" val="1399460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0905401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2056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38378464"/>
              </p:ext>
            </p:extLst>
          </p:nvPr>
        </p:nvGraphicFramePr>
        <p:xfrm>
          <a:off x="107504" y="116632"/>
          <a:ext cx="8928992"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542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11081" y="764704"/>
            <a:ext cx="8104818" cy="5328592"/>
            <a:chOff x="1471700" y="2567185"/>
            <a:chExt cx="3901986" cy="2184598"/>
          </a:xfrm>
        </p:grpSpPr>
        <p:sp>
          <p:nvSpPr>
            <p:cNvPr id="4" name="Freeform 3"/>
            <p:cNvSpPr/>
            <p:nvPr/>
          </p:nvSpPr>
          <p:spPr>
            <a:xfrm>
              <a:off x="1471700" y="3268922"/>
              <a:ext cx="160337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54596" tIns="54596" rIns="54596" bIns="54596" numCol="1" spcCol="1270" anchor="ctr" anchorCtr="0">
              <a:noAutofit/>
            </a:bodyPr>
            <a:lstStyle/>
            <a:p>
              <a:pPr algn="ctr" defTabSz="2178050">
                <a:lnSpc>
                  <a:spcPct val="90000"/>
                </a:lnSpc>
                <a:spcBef>
                  <a:spcPct val="0"/>
                </a:spcBef>
                <a:spcAft>
                  <a:spcPct val="35000"/>
                </a:spcAft>
              </a:pPr>
              <a:r>
                <a:rPr lang="el-GR" sz="3200" dirty="0" smtClean="0">
                  <a:solidFill>
                    <a:prstClr val="white"/>
                  </a:solidFill>
                </a:rPr>
                <a:t>Ενίσχυση Διάσωσης</a:t>
              </a:r>
            </a:p>
            <a:p>
              <a:pPr algn="ctr" defTabSz="2178050">
                <a:lnSpc>
                  <a:spcPct val="90000"/>
                </a:lnSpc>
                <a:spcBef>
                  <a:spcPct val="0"/>
                </a:spcBef>
                <a:spcAft>
                  <a:spcPct val="35000"/>
                </a:spcAft>
              </a:pPr>
              <a:r>
                <a:rPr lang="el-GR" sz="2000" dirty="0" smtClean="0">
                  <a:solidFill>
                    <a:prstClr val="white"/>
                  </a:solidFill>
                </a:rPr>
                <a:t>(για 6 μήνες)</a:t>
              </a:r>
              <a:endParaRPr lang="el-GR" sz="2000" dirty="0">
                <a:solidFill>
                  <a:prstClr val="white"/>
                </a:solidFill>
              </a:endParaRPr>
            </a:p>
          </p:txBody>
        </p:sp>
        <p:sp>
          <p:nvSpPr>
            <p:cNvPr id="6" name="Freeform 5"/>
            <p:cNvSpPr/>
            <p:nvPr/>
          </p:nvSpPr>
          <p:spPr>
            <a:xfrm>
              <a:off x="3770312" y="2567185"/>
              <a:ext cx="160337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54596" tIns="54596" rIns="54596" bIns="54596" numCol="1" spcCol="1270" anchor="ctr" anchorCtr="0">
              <a:noAutofit/>
            </a:bodyPr>
            <a:lstStyle/>
            <a:p>
              <a:pPr algn="ctr" defTabSz="2178050">
                <a:lnSpc>
                  <a:spcPct val="90000"/>
                </a:lnSpc>
                <a:spcBef>
                  <a:spcPct val="0"/>
                </a:spcBef>
                <a:spcAft>
                  <a:spcPct val="35000"/>
                </a:spcAft>
              </a:pPr>
              <a:r>
                <a:rPr lang="el-GR" sz="3200" dirty="0" smtClean="0">
                  <a:solidFill>
                    <a:prstClr val="white"/>
                  </a:solidFill>
                </a:rPr>
                <a:t>Ενίσχυση Αναδιάρθρωσης</a:t>
              </a:r>
            </a:p>
            <a:p>
              <a:pPr algn="ctr" defTabSz="2178050">
                <a:lnSpc>
                  <a:spcPct val="90000"/>
                </a:lnSpc>
                <a:spcBef>
                  <a:spcPct val="0"/>
                </a:spcBef>
                <a:spcAft>
                  <a:spcPct val="35000"/>
                </a:spcAft>
              </a:pPr>
              <a:r>
                <a:rPr lang="el-GR" sz="2000" dirty="0" smtClean="0">
                  <a:solidFill>
                    <a:prstClr val="white"/>
                  </a:solidFill>
                </a:rPr>
                <a:t>(μόνο σε «προβληματικές»)</a:t>
              </a:r>
              <a:endParaRPr lang="el-GR" sz="2000" dirty="0">
                <a:solidFill>
                  <a:prstClr val="white"/>
                </a:solidFill>
              </a:endParaRPr>
            </a:p>
          </p:txBody>
        </p:sp>
        <p:sp>
          <p:nvSpPr>
            <p:cNvPr id="12" name="Freeform 11"/>
            <p:cNvSpPr/>
            <p:nvPr/>
          </p:nvSpPr>
          <p:spPr>
            <a:xfrm>
              <a:off x="3770312" y="3950096"/>
              <a:ext cx="160337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54596" tIns="54596" rIns="54596" bIns="54596" numCol="1" spcCol="1270" anchor="ctr" anchorCtr="0">
              <a:noAutofit/>
            </a:bodyPr>
            <a:lstStyle/>
            <a:p>
              <a:pPr algn="ctr" defTabSz="2178050">
                <a:lnSpc>
                  <a:spcPct val="90000"/>
                </a:lnSpc>
                <a:spcBef>
                  <a:spcPct val="0"/>
                </a:spcBef>
                <a:spcAft>
                  <a:spcPct val="35000"/>
                </a:spcAft>
              </a:pPr>
              <a:r>
                <a:rPr lang="el-GR" sz="3200" dirty="0" smtClean="0">
                  <a:solidFill>
                    <a:prstClr val="white"/>
                  </a:solidFill>
                </a:rPr>
                <a:t>Προσωρινή Ενίσχυση Αναδιάρθρωσης</a:t>
              </a:r>
            </a:p>
            <a:p>
              <a:pPr algn="ctr" defTabSz="2178050">
                <a:lnSpc>
                  <a:spcPct val="90000"/>
                </a:lnSpc>
                <a:spcBef>
                  <a:spcPct val="0"/>
                </a:spcBef>
                <a:spcAft>
                  <a:spcPct val="35000"/>
                </a:spcAft>
              </a:pPr>
              <a:r>
                <a:rPr lang="el-GR" sz="2000" dirty="0" smtClean="0">
                  <a:solidFill>
                    <a:prstClr val="white"/>
                  </a:solidFill>
                </a:rPr>
                <a:t>(μόνο για ΜΜΕ και ΜΚΕ)</a:t>
              </a:r>
              <a:endParaRPr lang="el-GR" sz="2000" dirty="0">
                <a:solidFill>
                  <a:prstClr val="white"/>
                </a:solidFill>
              </a:endParaRPr>
            </a:p>
          </p:txBody>
        </p:sp>
      </p:grpSp>
      <p:cxnSp>
        <p:nvCxnSpPr>
          <p:cNvPr id="9" name="Straight Arrow Connector 8"/>
          <p:cNvCxnSpPr/>
          <p:nvPr/>
        </p:nvCxnSpPr>
        <p:spPr>
          <a:xfrm flipV="1">
            <a:off x="3741450" y="1916832"/>
            <a:ext cx="1262598" cy="14870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741450" y="3454078"/>
            <a:ext cx="1262598" cy="13430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9516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endParaRPr lang="el-GR" dirty="0"/>
          </a:p>
        </p:txBody>
      </p:sp>
      <p:graphicFrame>
        <p:nvGraphicFramePr>
          <p:cNvPr id="4" name="Diagram 3"/>
          <p:cNvGraphicFramePr/>
          <p:nvPr>
            <p:extLst>
              <p:ext uri="{D42A27DB-BD31-4B8C-83A1-F6EECF244321}">
                <p14:modId xmlns:p14="http://schemas.microsoft.com/office/powerpoint/2010/main" val="792360437"/>
              </p:ext>
            </p:extLst>
          </p:nvPr>
        </p:nvGraphicFramePr>
        <p:xfrm>
          <a:off x="30314" y="0"/>
          <a:ext cx="9113686" cy="6831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3600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endParaRPr lang="el-GR" dirty="0"/>
          </a:p>
        </p:txBody>
      </p:sp>
      <p:graphicFrame>
        <p:nvGraphicFramePr>
          <p:cNvPr id="4" name="Diagram 3"/>
          <p:cNvGraphicFramePr/>
          <p:nvPr>
            <p:extLst>
              <p:ext uri="{D42A27DB-BD31-4B8C-83A1-F6EECF244321}">
                <p14:modId xmlns:p14="http://schemas.microsoft.com/office/powerpoint/2010/main" val="2582609666"/>
              </p:ext>
            </p:extLst>
          </p:nvPr>
        </p:nvGraphicFramePr>
        <p:xfrm>
          <a:off x="30314" y="0"/>
          <a:ext cx="9113686" cy="6831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8965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6619335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8609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3124</TotalTime>
  <Words>2305</Words>
  <Application>Microsoft Office PowerPoint</Application>
  <PresentationFormat>On-screen Show (4:3)</PresentationFormat>
  <Paragraphs>224</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vt:lpstr>
      <vt:lpstr>PowerPoint Presentation</vt:lpstr>
      <vt:lpstr> Κοινές αρχές αξιολόγησης της συμβατότητας </vt:lpstr>
      <vt:lpstr>PowerPoint Presentation</vt:lpstr>
      <vt:lpstr>PowerPoint Presentation</vt:lpstr>
      <vt:lpstr>PowerPoint Presentation</vt:lpstr>
      <vt:lpstr> </vt:lpstr>
      <vt:lpstr> </vt:lpstr>
      <vt:lpstr>PowerPoint Presentation</vt:lpstr>
      <vt:lpstr>PowerPoint Presentation</vt:lpstr>
      <vt:lpstr>PowerPoint Presentation</vt:lpstr>
      <vt:lpstr>Περιεχόμενο του σχεδίου αναδιάρθρωσης</vt:lpstr>
      <vt:lpstr>Χρηματοδότηση σχεδίου αναδιάρθρωσης</vt:lpstr>
      <vt:lpstr>PowerPoint Presentation</vt:lpstr>
      <vt:lpstr>PowerPoint Presentation</vt:lpstr>
      <vt:lpstr>PowerPoint Presentation</vt:lpstr>
      <vt:lpstr>Υποθέσεις κρατικών ενισχύσεων Δ&amp;Α προς τις Κυπριακές Αερογραμμές</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Δεύτερη ενίσχυση εντός 10 ετών μόνο σε «εξαιρετικές και απρόβλεπτες περιστάσεις»</vt:lpstr>
      <vt:lpstr>Δεύτερη ενίσχυση εντός 10 ετών μόνο σε «εξαιρετικές και απρόβλεπτες περιστάσεις»</vt:lpstr>
      <vt:lpstr>Σας ευχαριστώ πολύ για την προσοχή σας!</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257</cp:revision>
  <dcterms:created xsi:type="dcterms:W3CDTF">2016-03-30T08:01:48Z</dcterms:created>
  <dcterms:modified xsi:type="dcterms:W3CDTF">2016-05-11T10:43:46Z</dcterms:modified>
</cp:coreProperties>
</file>